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A09D5-EFA6-4556-9841-3BE31A2F8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0B046-FFAA-4676-BD36-DB00AFE3C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104D3-E2C0-47D8-8B3A-CDFE8E79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71833-DCEE-4AD2-ADEC-16A658DB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C8C33-7A78-4A56-B53F-30225236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364CE-E685-41F6-93FA-5A13F58C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4BAB5-6E25-42A5-A14C-262EC2434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A827F-3F2E-461F-83CA-1CEC5774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92AC8-40F0-41AD-9A1A-29314F0B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A818E-00E3-4168-8333-D00AF7D9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2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84B84D-F789-4B8B-A4D4-18B7CE8F9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A666A-2D40-4B90-933E-12F43A5EA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7C08A-6210-4752-B086-EB48B5B8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F1986-1FDC-42B6-BDE9-90D268A8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3B094-2EE8-420E-A24A-F9CD3050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DC67-0E5D-4984-827F-7B8C6DC9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96868-C133-40F9-96AB-55685F32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F0D4E-7102-476E-9430-E6C834CC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47694-9E2F-48D1-AD1E-71FCD2E0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3486A-7EC4-4AE4-A002-04626F05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9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C8E35-B4F6-46B8-BA46-8F163A15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AB926-A134-40FA-8775-CB82B669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787A2-E39B-4B6C-BF07-33C4B715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CD0BF-F7D3-4A45-BE50-E0402531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972B3-5152-4544-851A-B7751717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4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6094D-025F-4C5A-AD49-5EA3AB87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1F624-4F34-4E34-BC79-BD66D3583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42747-AF8B-4DB7-A062-514B9C44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5F172-5C89-4313-B288-9A6159C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B9EA2-B317-4CF2-8B4B-30AD7B35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34B10-5F6A-4798-8CAD-66E17427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6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08983-F533-474D-86C2-7F2AF8CC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21377-3CAA-4987-B014-6E86BF4E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38323-1818-45E4-9986-7594008E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CECB0-FD06-4FA9-937D-139C63ABB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43DB0-CF7A-4D16-AFE4-FD0A4A4D2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8811B-AD65-4444-A0FA-997AE2CA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A9DD34-41E9-4293-9845-FF26AAAE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913397-C8B1-4394-BA5D-86FB3964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5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E1A6-E41E-466F-A3D2-E386AB26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7327D-0532-405B-9FF1-320F0148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60CA51-68E9-4438-B318-7BAB53FE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C7D36-7150-4337-971B-4D4B927B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4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B8717-A933-4E9F-BD7C-E1570EB6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8BD6CA-539C-49C9-9934-69F2EEF4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302C9-9A70-494A-A834-6826EFDE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5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2B672-3503-4887-91C4-161B4CF6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C2DF8-111B-4CCB-A80F-FD68E3F2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96033-68F3-4060-BBC9-5AE96D52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8CF59-B22E-4599-A630-68D7850B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9E8F5B-85F2-4B79-B6E2-3537C60F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B5AFF-B9F8-4E57-A1F4-DBD94548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3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5416F-C3E2-407C-9025-B961EC59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0D0CAD-AA2D-4B68-86E5-2745AA870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F8539-19EE-4FDB-8496-CA6C56ED4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4915C-8666-41A0-8401-AB126C7B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DBC4C-8094-4F11-AD94-D7FE3580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8D05F-2987-47C2-8D2A-57C7A908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E56EB-A70A-45F0-95A7-B1E43AC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7E41D-F7B0-4DCD-BE69-98EAC6C5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32AE-705C-45F2-85ED-EDA8511C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4BC5-31B5-4278-BA76-B3C795E3315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C54ED-2099-49A5-BB00-3B8811966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98C86-F1BA-4EAA-B916-9A18BB16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EB7D-2951-4838-AF19-F6FC8770B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FCD205-FCFE-48A8-AD59-1A79D39BC67B}"/>
              </a:ext>
            </a:extLst>
          </p:cNvPr>
          <p:cNvSpPr/>
          <p:nvPr/>
        </p:nvSpPr>
        <p:spPr>
          <a:xfrm>
            <a:off x="2107095" y="387626"/>
            <a:ext cx="7419562" cy="619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3B582D-2685-4B3F-A4B3-C93C8EB0F1DB}"/>
              </a:ext>
            </a:extLst>
          </p:cNvPr>
          <p:cNvSpPr/>
          <p:nvPr/>
        </p:nvSpPr>
        <p:spPr>
          <a:xfrm>
            <a:off x="2256182" y="834887"/>
            <a:ext cx="2673626" cy="530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栈：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存放简单数据类型（值）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例：</a:t>
            </a:r>
            <a:r>
              <a:rPr lang="en-US" altLang="zh-CN" dirty="0">
                <a:solidFill>
                  <a:schemeClr val="tx1"/>
                </a:solidFill>
              </a:rPr>
              <a:t>age = 18;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6A78E0-5EAC-4B6D-80DB-AFA92D963E2F}"/>
              </a:ext>
            </a:extLst>
          </p:cNvPr>
          <p:cNvSpPr/>
          <p:nvPr/>
        </p:nvSpPr>
        <p:spPr>
          <a:xfrm>
            <a:off x="2396986" y="1147970"/>
            <a:ext cx="1596888" cy="743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504CCB-395A-48C3-A35A-ACCB34EEF8C7}"/>
              </a:ext>
            </a:extLst>
          </p:cNvPr>
          <p:cNvSpPr txBox="1"/>
          <p:nvPr/>
        </p:nvSpPr>
        <p:spPr>
          <a:xfrm>
            <a:off x="501926" y="1644926"/>
            <a:ext cx="596348" cy="37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E582ECF-AE7E-4AD2-BBCD-B53338E4C51D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1098274" y="1519859"/>
            <a:ext cx="1298712" cy="311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56FC638-663A-4E33-ACF2-5BA8EE99249A}"/>
              </a:ext>
            </a:extLst>
          </p:cNvPr>
          <p:cNvSpPr txBox="1"/>
          <p:nvPr/>
        </p:nvSpPr>
        <p:spPr>
          <a:xfrm>
            <a:off x="501926" y="5338141"/>
            <a:ext cx="596348" cy="37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7BB525-1C1C-4B5D-952D-E91D4DC650E0}"/>
              </a:ext>
            </a:extLst>
          </p:cNvPr>
          <p:cNvSpPr/>
          <p:nvPr/>
        </p:nvSpPr>
        <p:spPr>
          <a:xfrm>
            <a:off x="2519568" y="4966252"/>
            <a:ext cx="2077280" cy="743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地址（十六进制）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例：</a:t>
            </a:r>
            <a:r>
              <a:rPr lang="en-US" altLang="zh-CN" dirty="0">
                <a:solidFill>
                  <a:schemeClr val="tx1"/>
                </a:solidFill>
              </a:rPr>
              <a:t>0xb8a6d9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221189F-B762-44CF-AC7D-478F337E3B0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98274" y="5336486"/>
            <a:ext cx="1421294" cy="18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525CF5F-E628-4062-848A-C6EAFB12109B}"/>
              </a:ext>
            </a:extLst>
          </p:cNvPr>
          <p:cNvSpPr/>
          <p:nvPr/>
        </p:nvSpPr>
        <p:spPr>
          <a:xfrm>
            <a:off x="5526157" y="1675572"/>
            <a:ext cx="3702326" cy="3821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堆：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存放复杂数据类型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例：</a:t>
            </a:r>
            <a:r>
              <a:rPr lang="en-US" altLang="zh-CN" dirty="0" err="1">
                <a:solidFill>
                  <a:schemeClr val="tx1"/>
                </a:solidFill>
              </a:rPr>
              <a:t>arr</a:t>
            </a:r>
            <a:r>
              <a:rPr lang="en-US" altLang="zh-CN" dirty="0">
                <a:solidFill>
                  <a:schemeClr val="tx1"/>
                </a:solidFill>
              </a:rPr>
              <a:t> = [1, 2, 3];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8C8704-8622-4277-8587-CF48C024E9BC}"/>
              </a:ext>
            </a:extLst>
          </p:cNvPr>
          <p:cNvSpPr txBox="1"/>
          <p:nvPr/>
        </p:nvSpPr>
        <p:spPr>
          <a:xfrm>
            <a:off x="8269357" y="387626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内存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865A63-46FF-4AE2-99E9-5A1B521B67D3}"/>
              </a:ext>
            </a:extLst>
          </p:cNvPr>
          <p:cNvSpPr/>
          <p:nvPr/>
        </p:nvSpPr>
        <p:spPr>
          <a:xfrm>
            <a:off x="6246743" y="2425976"/>
            <a:ext cx="2261153" cy="1060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463C96-AFEC-40AD-9362-09B654A3B4BF}"/>
              </a:ext>
            </a:extLst>
          </p:cNvPr>
          <p:cNvSpPr/>
          <p:nvPr/>
        </p:nvSpPr>
        <p:spPr>
          <a:xfrm>
            <a:off x="6354418" y="2533650"/>
            <a:ext cx="488676" cy="853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AACC1D-E3E1-4EF0-BAA8-28DCD35B532F}"/>
              </a:ext>
            </a:extLst>
          </p:cNvPr>
          <p:cNvSpPr/>
          <p:nvPr/>
        </p:nvSpPr>
        <p:spPr>
          <a:xfrm>
            <a:off x="7137119" y="2533650"/>
            <a:ext cx="488676" cy="853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F1C57B-5207-4844-AD3C-D89A43B794A7}"/>
              </a:ext>
            </a:extLst>
          </p:cNvPr>
          <p:cNvSpPr/>
          <p:nvPr/>
        </p:nvSpPr>
        <p:spPr>
          <a:xfrm>
            <a:off x="7890842" y="2529508"/>
            <a:ext cx="488676" cy="853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CE8B2E9-B6CB-4AFB-A1B0-982A784D318F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4596848" y="2956063"/>
            <a:ext cx="1649895" cy="238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9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B1B1B3-3D50-4A81-AD31-7DD8E74A2F64}"/>
              </a:ext>
            </a:extLst>
          </p:cNvPr>
          <p:cNvSpPr/>
          <p:nvPr/>
        </p:nvSpPr>
        <p:spPr>
          <a:xfrm>
            <a:off x="2107095" y="387626"/>
            <a:ext cx="7419562" cy="619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4238D9-B942-45B0-9DA1-876DD8BEB7CD}"/>
              </a:ext>
            </a:extLst>
          </p:cNvPr>
          <p:cNvSpPr txBox="1"/>
          <p:nvPr/>
        </p:nvSpPr>
        <p:spPr>
          <a:xfrm>
            <a:off x="8269357" y="387626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内存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014420-5538-43BA-A585-7C6500C0F27B}"/>
              </a:ext>
            </a:extLst>
          </p:cNvPr>
          <p:cNvSpPr/>
          <p:nvPr/>
        </p:nvSpPr>
        <p:spPr>
          <a:xfrm>
            <a:off x="2256182" y="834887"/>
            <a:ext cx="2673626" cy="530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0D16EB-1BC6-4E04-8532-E3B799405B34}"/>
              </a:ext>
            </a:extLst>
          </p:cNvPr>
          <p:cNvSpPr/>
          <p:nvPr/>
        </p:nvSpPr>
        <p:spPr>
          <a:xfrm>
            <a:off x="5526157" y="1675572"/>
            <a:ext cx="3702326" cy="3821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堆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BDFA9-3BB8-4A1A-AD9C-10E220B519A9}"/>
              </a:ext>
            </a:extLst>
          </p:cNvPr>
          <p:cNvSpPr/>
          <p:nvPr/>
        </p:nvSpPr>
        <p:spPr>
          <a:xfrm>
            <a:off x="2396986" y="1147970"/>
            <a:ext cx="1596888" cy="743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7C1698-B6AF-4CA1-9B65-8141404E1865}"/>
              </a:ext>
            </a:extLst>
          </p:cNvPr>
          <p:cNvSpPr txBox="1"/>
          <p:nvPr/>
        </p:nvSpPr>
        <p:spPr>
          <a:xfrm>
            <a:off x="834886" y="1644926"/>
            <a:ext cx="26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B2B72C-C22A-445D-B0F2-5814DCA798D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098273" y="1519859"/>
            <a:ext cx="1298713" cy="35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4B3ED4-60B8-4ACD-A280-A9FB0D54CE5E}"/>
              </a:ext>
            </a:extLst>
          </p:cNvPr>
          <p:cNvSpPr/>
          <p:nvPr/>
        </p:nvSpPr>
        <p:spPr>
          <a:xfrm>
            <a:off x="2396986" y="3724692"/>
            <a:ext cx="1596888" cy="743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23CCB2-516C-4FDF-AADA-D8C8DEBA8B4F}"/>
              </a:ext>
            </a:extLst>
          </p:cNvPr>
          <p:cNvSpPr txBox="1"/>
          <p:nvPr/>
        </p:nvSpPr>
        <p:spPr>
          <a:xfrm>
            <a:off x="834885" y="3786812"/>
            <a:ext cx="263387" cy="37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BF34C5-3200-489C-A4F7-B5A1FA4A0575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1098272" y="3973171"/>
            <a:ext cx="1298714" cy="123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1E56688-CB36-45D6-86F4-F42377D00D4F}"/>
              </a:ext>
            </a:extLst>
          </p:cNvPr>
          <p:cNvSpPr/>
          <p:nvPr/>
        </p:nvSpPr>
        <p:spPr>
          <a:xfrm rot="18946296">
            <a:off x="532009" y="4538044"/>
            <a:ext cx="1434137" cy="1129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a++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516F26C-4F28-4815-8A65-DF8640FC7327}"/>
              </a:ext>
            </a:extLst>
          </p:cNvPr>
          <p:cNvSpPr/>
          <p:nvPr/>
        </p:nvSpPr>
        <p:spPr>
          <a:xfrm>
            <a:off x="183874" y="2221399"/>
            <a:ext cx="1689651" cy="1480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zh-CN" altLang="en-US" dirty="0"/>
              <a:t>的值复制给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E5535D-58FE-47CC-BC97-F0DE75154A58}"/>
              </a:ext>
            </a:extLst>
          </p:cNvPr>
          <p:cNvSpPr/>
          <p:nvPr/>
        </p:nvSpPr>
        <p:spPr>
          <a:xfrm>
            <a:off x="2396986" y="4716949"/>
            <a:ext cx="1596888" cy="743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F084F12-2819-4F5F-BAE1-64DB8E6194CD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098272" y="3973171"/>
            <a:ext cx="1298714" cy="1115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乘号 23">
            <a:extLst>
              <a:ext uri="{FF2B5EF4-FFF2-40B4-BE49-F238E27FC236}">
                <a16:creationId xmlns:a16="http://schemas.microsoft.com/office/drawing/2014/main" id="{3BED4DE5-B977-490C-8ACF-107350104DC5}"/>
              </a:ext>
            </a:extLst>
          </p:cNvPr>
          <p:cNvSpPr/>
          <p:nvPr/>
        </p:nvSpPr>
        <p:spPr>
          <a:xfrm>
            <a:off x="1555474" y="3798823"/>
            <a:ext cx="427380" cy="48205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EDB316CE-F3E7-476C-A055-31D05BC7BF90}"/>
              </a:ext>
            </a:extLst>
          </p:cNvPr>
          <p:cNvSpPr/>
          <p:nvPr/>
        </p:nvSpPr>
        <p:spPr>
          <a:xfrm>
            <a:off x="1933158" y="3521354"/>
            <a:ext cx="2519572" cy="112974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C0ED10-D140-4A3D-949A-C51197DD70DA}"/>
              </a:ext>
            </a:extLst>
          </p:cNvPr>
          <p:cNvSpPr/>
          <p:nvPr/>
        </p:nvSpPr>
        <p:spPr>
          <a:xfrm>
            <a:off x="2107095" y="387626"/>
            <a:ext cx="7419562" cy="619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FAB8CD-4831-423D-8EF9-BD021D3F8F5A}"/>
              </a:ext>
            </a:extLst>
          </p:cNvPr>
          <p:cNvSpPr txBox="1"/>
          <p:nvPr/>
        </p:nvSpPr>
        <p:spPr>
          <a:xfrm>
            <a:off x="8269357" y="387626"/>
            <a:ext cx="125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内存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3522CD-0F72-4C00-A2E0-F31B6509D467}"/>
              </a:ext>
            </a:extLst>
          </p:cNvPr>
          <p:cNvSpPr/>
          <p:nvPr/>
        </p:nvSpPr>
        <p:spPr>
          <a:xfrm>
            <a:off x="2256182" y="834887"/>
            <a:ext cx="2673626" cy="5302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D0B423-7FF9-4254-8076-7E7E5F5E06BA}"/>
              </a:ext>
            </a:extLst>
          </p:cNvPr>
          <p:cNvSpPr/>
          <p:nvPr/>
        </p:nvSpPr>
        <p:spPr>
          <a:xfrm>
            <a:off x="5526157" y="1675572"/>
            <a:ext cx="3702326" cy="3821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堆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B86C25-F9C7-46C6-8999-16C11206C5F6}"/>
              </a:ext>
            </a:extLst>
          </p:cNvPr>
          <p:cNvSpPr txBox="1"/>
          <p:nvPr/>
        </p:nvSpPr>
        <p:spPr>
          <a:xfrm>
            <a:off x="894523" y="4332632"/>
            <a:ext cx="29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B29431-871A-45CE-8A0D-F1686269563F}"/>
              </a:ext>
            </a:extLst>
          </p:cNvPr>
          <p:cNvSpPr/>
          <p:nvPr/>
        </p:nvSpPr>
        <p:spPr>
          <a:xfrm>
            <a:off x="2519568" y="4966252"/>
            <a:ext cx="2077280" cy="743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0xaabbcc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B4E049-FE6F-4622-941F-88168F8CDE2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187727" y="4563465"/>
            <a:ext cx="1331841" cy="77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31CDF-0EF5-4C90-AAB5-FB318422574C}"/>
              </a:ext>
            </a:extLst>
          </p:cNvPr>
          <p:cNvSpPr txBox="1"/>
          <p:nvPr/>
        </p:nvSpPr>
        <p:spPr>
          <a:xfrm>
            <a:off x="755374" y="1675572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5607BB-EEFF-4751-B8BD-301AC3D4160D}"/>
              </a:ext>
            </a:extLst>
          </p:cNvPr>
          <p:cNvSpPr/>
          <p:nvPr/>
        </p:nvSpPr>
        <p:spPr>
          <a:xfrm>
            <a:off x="2519568" y="1303683"/>
            <a:ext cx="2077280" cy="743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0xaabbcc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A1590E-045E-4954-A8FF-B6A484753C9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98274" y="1673917"/>
            <a:ext cx="1421294" cy="232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8CEBA7C-195C-4575-A1A8-0EED2EDA6F47}"/>
              </a:ext>
            </a:extLst>
          </p:cNvPr>
          <p:cNvSpPr/>
          <p:nvPr/>
        </p:nvSpPr>
        <p:spPr>
          <a:xfrm>
            <a:off x="6199531" y="2842591"/>
            <a:ext cx="2077280" cy="1192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new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Person(‘Bella’)</a:t>
            </a:r>
          </a:p>
          <a:p>
            <a:r>
              <a:rPr lang="en-US" altLang="zh-CN" strike="sngStrike" dirty="0">
                <a:solidFill>
                  <a:schemeClr val="tx1"/>
                </a:solidFill>
              </a:rPr>
              <a:t>name = ‘Bella’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name = ‘Carol’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CA871A-246D-4203-9D1C-3832797324A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596848" y="1675572"/>
            <a:ext cx="1602683" cy="1763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9A56700-7524-4B78-9BA2-D4BF58CBD812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4596848" y="3438939"/>
            <a:ext cx="1602683" cy="1899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箭头: 下 23">
            <a:extLst>
              <a:ext uri="{FF2B5EF4-FFF2-40B4-BE49-F238E27FC236}">
                <a16:creationId xmlns:a16="http://schemas.microsoft.com/office/drawing/2014/main" id="{91AA078A-879A-4C37-A1BA-C3FA903BDCC5}"/>
              </a:ext>
            </a:extLst>
          </p:cNvPr>
          <p:cNvSpPr/>
          <p:nvPr/>
        </p:nvSpPr>
        <p:spPr>
          <a:xfrm>
            <a:off x="178902" y="2555183"/>
            <a:ext cx="1689651" cy="1480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f1(p)</a:t>
            </a:r>
            <a:endParaRPr lang="zh-CN" altLang="en-US" dirty="0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8A430639-724C-46D3-B0F7-8C20676EB897}"/>
              </a:ext>
            </a:extLst>
          </p:cNvPr>
          <p:cNvSpPr/>
          <p:nvPr/>
        </p:nvSpPr>
        <p:spPr>
          <a:xfrm>
            <a:off x="7881730" y="3310559"/>
            <a:ext cx="1943102" cy="551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x.name = 'Carol';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25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93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Yufei</dc:creator>
  <cp:lastModifiedBy>Deng Yufei</cp:lastModifiedBy>
  <cp:revision>1</cp:revision>
  <dcterms:created xsi:type="dcterms:W3CDTF">2021-12-15T13:24:35Z</dcterms:created>
  <dcterms:modified xsi:type="dcterms:W3CDTF">2021-12-15T15:05:49Z</dcterms:modified>
</cp:coreProperties>
</file>