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53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15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15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8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36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" Type="http://schemas.openxmlformats.org/officeDocument/2006/relationships/image" Target="../media/image8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59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15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F2E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0936" y="1596365"/>
            <a:ext cx="6169216" cy="19406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3045" y="3948550"/>
            <a:ext cx="3886049" cy="4471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153019" y="685727"/>
            <a:ext cx="563391" cy="6225326"/>
            <a:chOff x="-153019" y="685727"/>
            <a:chExt cx="563391" cy="622532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53019" y="685727"/>
              <a:ext cx="563391" cy="62253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44539" y="5936196"/>
            <a:ext cx="441760" cy="513674"/>
            <a:chOff x="7644539" y="5936196"/>
            <a:chExt cx="441760" cy="5136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44539" y="5936196"/>
              <a:ext cx="441760" cy="5136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03340" y="5964177"/>
            <a:ext cx="1593485" cy="93870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15837" y="6054555"/>
            <a:ext cx="286818" cy="26850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75365" y="2568175"/>
            <a:ext cx="5537597" cy="17904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2F2E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3251" y="685727"/>
            <a:ext cx="433622" cy="6225326"/>
            <a:chOff x="-23251" y="685727"/>
            <a:chExt cx="433622" cy="62253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3251" y="685727"/>
              <a:ext cx="433622" cy="62253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4529" y="5909118"/>
            <a:ext cx="441760" cy="513674"/>
            <a:chOff x="194529" y="5909118"/>
            <a:chExt cx="441760" cy="513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529" y="5909118"/>
              <a:ext cx="441760" cy="51367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330" y="6041757"/>
            <a:ext cx="294532" cy="32025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1797" y="2354568"/>
            <a:ext cx="4536417" cy="15602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2F2E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3251" y="685727"/>
            <a:ext cx="433622" cy="6225326"/>
            <a:chOff x="-23251" y="685727"/>
            <a:chExt cx="433622" cy="62253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3251" y="685727"/>
              <a:ext cx="433622" cy="622532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75696" y="2966010"/>
            <a:ext cx="2918397" cy="283784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16200000">
            <a:off x="9224083" y="3070415"/>
            <a:ext cx="2280062" cy="2210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4529" y="5909118"/>
            <a:ext cx="441760" cy="513674"/>
            <a:chOff x="194529" y="5909118"/>
            <a:chExt cx="441760" cy="5136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529" y="5909118"/>
              <a:ext cx="441760" cy="5136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6177" y="6047330"/>
            <a:ext cx="389323" cy="29982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51680" y="1973699"/>
            <a:ext cx="3022751" cy="7861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2F8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0371" y="761291"/>
            <a:ext cx="6041647" cy="6041647"/>
            <a:chOff x="410371" y="761291"/>
            <a:chExt cx="6041647" cy="60416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371" y="761291"/>
              <a:ext cx="6041647" cy="60416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3251" y="685727"/>
            <a:ext cx="433622" cy="6225326"/>
            <a:chOff x="-23251" y="685727"/>
            <a:chExt cx="433622" cy="62253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3251" y="685727"/>
              <a:ext cx="433622" cy="622532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4529" y="5909118"/>
            <a:ext cx="441760" cy="513674"/>
            <a:chOff x="194529" y="5909118"/>
            <a:chExt cx="441760" cy="51367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529" y="5909118"/>
              <a:ext cx="441760" cy="51367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0606" y="6041757"/>
            <a:ext cx="389323" cy="29982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16200000">
            <a:off x="9216659" y="3062991"/>
            <a:ext cx="2280062" cy="23588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81058" y="3348196"/>
            <a:ext cx="1932045" cy="203115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62011" y="2092734"/>
            <a:ext cx="1277776" cy="6110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3251" y="685727"/>
            <a:ext cx="433622" cy="6225326"/>
            <a:chOff x="-23251" y="685727"/>
            <a:chExt cx="433622" cy="62253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3251" y="685727"/>
              <a:ext cx="433622" cy="622532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7163" y="2592401"/>
            <a:ext cx="3513568" cy="130015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16200000">
            <a:off x="9226754" y="3052896"/>
            <a:ext cx="2259871" cy="2358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4529" y="5909118"/>
            <a:ext cx="441760" cy="513674"/>
            <a:chOff x="194529" y="5909118"/>
            <a:chExt cx="441760" cy="5136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529" y="5909118"/>
              <a:ext cx="441760" cy="5136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5330" y="6041757"/>
            <a:ext cx="294532" cy="29982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51415" y="938268"/>
            <a:ext cx="3896160" cy="84329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78115" y="2013012"/>
            <a:ext cx="997195" cy="61109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89544" y="4528115"/>
            <a:ext cx="4244282" cy="146513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78115" y="3858981"/>
            <a:ext cx="3173178" cy="34876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967017" y="1691312"/>
            <a:ext cx="2976757" cy="4886503"/>
            <a:chOff x="6967017" y="1691312"/>
            <a:chExt cx="2976757" cy="488650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67017" y="1691312"/>
              <a:ext cx="2976757" cy="488650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239012" y="3193687"/>
            <a:ext cx="2408395" cy="258581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229016" y="2363879"/>
            <a:ext cx="1240324" cy="4573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453128" y="1915561"/>
            <a:ext cx="804446" cy="885695"/>
            <a:chOff x="2453128" y="1915561"/>
            <a:chExt cx="804446" cy="88569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53128" y="1915561"/>
              <a:ext cx="804446" cy="8856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69010" y="583258"/>
            <a:ext cx="4273339" cy="6430264"/>
            <a:chOff x="5369010" y="583258"/>
            <a:chExt cx="4273339" cy="643026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369136" y="638048"/>
              <a:ext cx="2106384" cy="4212683"/>
              <a:chOff x="5369136" y="638048"/>
              <a:chExt cx="2106384" cy="421268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369136" y="638048"/>
                <a:ext cx="2106384" cy="421268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535839" y="2744390"/>
              <a:ext cx="2106384" cy="4212683"/>
              <a:chOff x="7535839" y="2744390"/>
              <a:chExt cx="2106384" cy="421268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35839" y="2744390"/>
                <a:ext cx="2106384" cy="421268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369010" y="4907012"/>
              <a:ext cx="2106510" cy="2106510"/>
              <a:chOff x="5369010" y="4907012"/>
              <a:chExt cx="2106510" cy="210651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69010" y="4907012"/>
                <a:ext cx="2106510" cy="210651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7535839" y="583258"/>
              <a:ext cx="2106510" cy="2106510"/>
              <a:chOff x="7535839" y="583258"/>
              <a:chExt cx="2106510" cy="210651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35839" y="583258"/>
                <a:ext cx="2106510" cy="2106510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16200000">
            <a:off x="-880717" y="3567057"/>
            <a:ext cx="2180898" cy="24866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94529" y="5909118"/>
            <a:ext cx="441760" cy="513674"/>
            <a:chOff x="194529" y="5909118"/>
            <a:chExt cx="441760" cy="51367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4529" y="5909118"/>
              <a:ext cx="441760" cy="51367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0606" y="6041760"/>
            <a:ext cx="389323" cy="29982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16200000">
            <a:off x="9216659" y="3062991"/>
            <a:ext cx="2280062" cy="23588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56872" y="3891529"/>
            <a:ext cx="3604512" cy="135913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59948" y="3228421"/>
            <a:ext cx="3015330" cy="43433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82829" y="5444754"/>
            <a:ext cx="1749385" cy="124145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653372" y="5143991"/>
            <a:ext cx="1053026" cy="29549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49036" y="1387336"/>
            <a:ext cx="1749385" cy="103886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801264" y="818358"/>
            <a:ext cx="1354473" cy="43434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00429" y="1921424"/>
            <a:ext cx="2720694" cy="8432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3251" y="685727"/>
            <a:ext cx="433622" cy="6225326"/>
            <a:chOff x="-23251" y="685727"/>
            <a:chExt cx="433622" cy="62253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3251" y="685727"/>
              <a:ext cx="433622" cy="62253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4529" y="5909118"/>
            <a:ext cx="441760" cy="513674"/>
            <a:chOff x="194529" y="5909118"/>
            <a:chExt cx="441760" cy="513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529" y="5909118"/>
              <a:ext cx="441760" cy="51367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0606" y="6041760"/>
            <a:ext cx="389323" cy="29982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12691" y="1533472"/>
            <a:ext cx="2279180" cy="14691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4094" y="3354591"/>
            <a:ext cx="2450604" cy="2572247"/>
            <a:chOff x="1424094" y="3354591"/>
            <a:chExt cx="2450604" cy="257224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24094" y="3354591"/>
              <a:ext cx="2450604" cy="1064533"/>
              <a:chOff x="1424094" y="3354591"/>
              <a:chExt cx="2450604" cy="1064533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24094" y="3354591"/>
                <a:ext cx="2450604" cy="1064533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424094" y="4456475"/>
              <a:ext cx="2450604" cy="1470363"/>
              <a:chOff x="1424094" y="4456475"/>
              <a:chExt cx="2450604" cy="147036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24094" y="4456475"/>
                <a:ext cx="2450604" cy="1470363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4158936" y="3354591"/>
            <a:ext cx="2450604" cy="2572247"/>
            <a:chOff x="4158936" y="3354591"/>
            <a:chExt cx="2450604" cy="257224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4158936" y="3354591"/>
              <a:ext cx="2450604" cy="1064533"/>
              <a:chOff x="4158936" y="3354591"/>
              <a:chExt cx="2450604" cy="106453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58936" y="3354591"/>
                <a:ext cx="2450604" cy="106453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4158936" y="4456475"/>
              <a:ext cx="2450604" cy="1470363"/>
              <a:chOff x="4158936" y="4456475"/>
              <a:chExt cx="2450604" cy="1470363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158936" y="4456475"/>
                <a:ext cx="2450604" cy="1470363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6893778" y="3354591"/>
            <a:ext cx="2450604" cy="2572247"/>
            <a:chOff x="6893778" y="3354591"/>
            <a:chExt cx="2450604" cy="2572247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6893778" y="3354591"/>
              <a:ext cx="2450604" cy="1064533"/>
              <a:chOff x="6893778" y="3354591"/>
              <a:chExt cx="2450604" cy="1064533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893778" y="3354591"/>
                <a:ext cx="2450604" cy="106453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6893778" y="4456475"/>
              <a:ext cx="2450604" cy="1470363"/>
              <a:chOff x="6893778" y="4456475"/>
              <a:chExt cx="2450604" cy="1470363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893778" y="4456475"/>
                <a:ext cx="2450604" cy="1470363"/>
              </a:xfrm>
              <a:prstGeom prst="rect">
                <a:avLst/>
              </a:prstGeom>
            </p:spPr>
          </p:pic>
        </p:grpSp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13423" y="3927432"/>
            <a:ext cx="896204" cy="256308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11965" y="3461074"/>
            <a:ext cx="647002" cy="87885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8967" y="3656862"/>
            <a:ext cx="489438" cy="31661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852223" y="3927432"/>
            <a:ext cx="1217518" cy="256308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273050" y="3461074"/>
            <a:ext cx="704145" cy="87885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7767" y="3656862"/>
            <a:ext cx="885152" cy="316619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587071" y="3927432"/>
            <a:ext cx="956375" cy="27208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007892" y="3461074"/>
            <a:ext cx="685097" cy="888383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2614" y="3656862"/>
            <a:ext cx="1309800" cy="316619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 rot="-16200000">
            <a:off x="9216659" y="3062991"/>
            <a:ext cx="2280062" cy="2358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08196" y="1276687"/>
            <a:ext cx="3445211" cy="3953334"/>
            <a:chOff x="3308196" y="1276687"/>
            <a:chExt cx="3445211" cy="39533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8196" y="1276687"/>
              <a:ext cx="3445211" cy="395333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3251" y="685727"/>
            <a:ext cx="433622" cy="6225326"/>
            <a:chOff x="-23251" y="685727"/>
            <a:chExt cx="433622" cy="62253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3251" y="685727"/>
              <a:ext cx="433622" cy="622532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4529" y="5909118"/>
            <a:ext cx="441760" cy="513674"/>
            <a:chOff x="194529" y="5909118"/>
            <a:chExt cx="441760" cy="51367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529" y="5909118"/>
              <a:ext cx="441760" cy="51367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5330" y="6041757"/>
            <a:ext cx="294532" cy="29982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46949" y="1860064"/>
            <a:ext cx="1118594" cy="1304165"/>
            <a:chOff x="1452522" y="1949188"/>
            <a:chExt cx="1118594" cy="130416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2522" y="1949188"/>
              <a:ext cx="1118594" cy="13041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701352" y="904602"/>
            <a:ext cx="658899" cy="658899"/>
            <a:chOff x="4701352" y="904602"/>
            <a:chExt cx="658899" cy="65889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01352" y="904602"/>
              <a:ext cx="658899" cy="6588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268482" y="1287382"/>
            <a:ext cx="1588810" cy="1575231"/>
            <a:chOff x="4268482" y="1287382"/>
            <a:chExt cx="1588810" cy="157523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68482" y="1287382"/>
              <a:ext cx="1588810" cy="157523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186780" y="2377013"/>
            <a:ext cx="1981049" cy="1487389"/>
            <a:chOff x="3186780" y="2377013"/>
            <a:chExt cx="1981049" cy="148738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86780" y="2377013"/>
              <a:ext cx="1981049" cy="148738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701352" y="2377013"/>
            <a:ext cx="2357897" cy="1574193"/>
            <a:chOff x="4701352" y="2377013"/>
            <a:chExt cx="2357897" cy="157419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01352" y="2377013"/>
              <a:ext cx="2357897" cy="15741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706630" y="1358411"/>
            <a:ext cx="2007721" cy="1901017"/>
            <a:chOff x="7706630" y="1358411"/>
            <a:chExt cx="2007721" cy="190101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06630" y="1358411"/>
              <a:ext cx="2007721" cy="190101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545526" y="4203432"/>
            <a:ext cx="970550" cy="970550"/>
            <a:chOff x="4545526" y="4203432"/>
            <a:chExt cx="970550" cy="97055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45526" y="4203432"/>
              <a:ext cx="970550" cy="97055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657015" y="5829651"/>
            <a:ext cx="1363809" cy="525714"/>
            <a:chOff x="8657015" y="5829651"/>
            <a:chExt cx="1363809" cy="52571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57015" y="5829651"/>
              <a:ext cx="1363809" cy="52571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941699" y="5450377"/>
            <a:ext cx="1284263" cy="1284263"/>
            <a:chOff x="5941699" y="5450377"/>
            <a:chExt cx="1284263" cy="128426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41699" y="5450377"/>
              <a:ext cx="1284263" cy="128426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197475" y="1880714"/>
            <a:ext cx="1356719" cy="194283"/>
            <a:chOff x="3197475" y="1880714"/>
            <a:chExt cx="1356719" cy="19428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97475" y="1880714"/>
              <a:ext cx="1356719" cy="19428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711752" y="1938025"/>
            <a:ext cx="2042083" cy="194283"/>
            <a:chOff x="5711752" y="1938025"/>
            <a:chExt cx="2042083" cy="19428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11752" y="1938025"/>
              <a:ext cx="2042083" cy="19428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580373" y="2966539"/>
            <a:ext cx="900857" cy="194283"/>
            <a:chOff x="4580373" y="2966539"/>
            <a:chExt cx="900857" cy="19428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580373" y="2966539"/>
              <a:ext cx="900857" cy="19428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134689" y="2306443"/>
            <a:ext cx="741145" cy="660096"/>
            <a:chOff x="3134689" y="2306443"/>
            <a:chExt cx="741145" cy="660096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134689" y="2306443"/>
              <a:ext cx="741145" cy="66009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5586249" y="3812525"/>
            <a:ext cx="3167225" cy="904977"/>
            <a:chOff x="5586249" y="3812525"/>
            <a:chExt cx="3167225" cy="904977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9240000">
              <a:off x="5586249" y="3812525"/>
              <a:ext cx="3167225" cy="904977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958275" y="3908897"/>
            <a:ext cx="2699842" cy="906473"/>
            <a:chOff x="1958275" y="3908897"/>
            <a:chExt cx="2699842" cy="906473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13380000">
              <a:off x="1958275" y="3908897"/>
              <a:ext cx="2699842" cy="90647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7074619" y="5988077"/>
            <a:ext cx="1439078" cy="115126"/>
            <a:chOff x="7074619" y="5988077"/>
            <a:chExt cx="1439078" cy="115126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074619" y="5988077"/>
              <a:ext cx="1439078" cy="1151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8196176" y="4173679"/>
            <a:ext cx="2042083" cy="194283"/>
            <a:chOff x="8196176" y="4173679"/>
            <a:chExt cx="2042083" cy="194283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4500000">
              <a:off x="8196176" y="4173679"/>
              <a:ext cx="2042083" cy="194283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82936" y="770338"/>
            <a:ext cx="1951754" cy="506349"/>
            <a:chOff x="1182936" y="770338"/>
            <a:chExt cx="1951754" cy="506349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82936" y="770338"/>
              <a:ext cx="1951754" cy="50634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705194" y="1531280"/>
            <a:ext cx="568409" cy="194283"/>
            <a:chOff x="1705194" y="1531280"/>
            <a:chExt cx="568409" cy="194283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5460000">
              <a:off x="1705194" y="1531280"/>
              <a:ext cx="568409" cy="1942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3251" y="685727"/>
            <a:ext cx="433622" cy="6225326"/>
            <a:chOff x="-23251" y="685727"/>
            <a:chExt cx="433622" cy="62253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3251" y="685727"/>
              <a:ext cx="433622" cy="62253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4529" y="5909118"/>
            <a:ext cx="441760" cy="513674"/>
            <a:chOff x="194529" y="5909118"/>
            <a:chExt cx="441760" cy="513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529" y="5909118"/>
              <a:ext cx="441760" cy="51367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330" y="6041757"/>
            <a:ext cx="294532" cy="29982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28376" y="3050687"/>
            <a:ext cx="1739239" cy="120705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2F2E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3251" y="685727"/>
            <a:ext cx="433622" cy="6225326"/>
            <a:chOff x="-23251" y="685727"/>
            <a:chExt cx="433622" cy="62253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3251" y="685727"/>
              <a:ext cx="433622" cy="62253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4529" y="5909118"/>
            <a:ext cx="441760" cy="513674"/>
            <a:chOff x="194529" y="5909118"/>
            <a:chExt cx="441760" cy="513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529" y="5909118"/>
              <a:ext cx="441760" cy="51367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330" y="6041757"/>
            <a:ext cx="294532" cy="29982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2137" y="4237032"/>
            <a:ext cx="4662624" cy="11084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364790" y="2712821"/>
            <a:ext cx="1965661" cy="1456330"/>
            <a:chOff x="4364790" y="2712821"/>
            <a:chExt cx="1965661" cy="145633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64790" y="2712821"/>
              <a:ext cx="1965661" cy="14563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사용자 지정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신 정환</cp:lastModifiedBy>
  <cp:revision>2</cp:revision>
  <dcterms:created xsi:type="dcterms:W3CDTF">2022-08-18T09:01:23Z</dcterms:created>
  <dcterms:modified xsi:type="dcterms:W3CDTF">2022-08-18T01:49:55Z</dcterms:modified>
</cp:coreProperties>
</file>