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most important thing I've learned from completing a project or activity is the value of adaptability. Whether it's adjusting to new information, overcoming unforeseen challenges, or integrating feedback, being flexible helps ensure that outcomes are effective and align with goals. This experience helps in the future by building resilience and problem-solving skills, making it easier to tackle new projects with confidence and creativity. How about you? What have you learned from your recent experiences?</a:t>
            </a:r>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gunavathi m</cp:lastModifiedBy>
  <cp:revision>13</cp:revision>
  <dcterms:created xsi:type="dcterms:W3CDTF">2024-03-29T15:07:22Z</dcterms:created>
  <dcterms:modified xsi:type="dcterms:W3CDTF">2024-09-06T16:21:24Z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