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Tamizhan" userId="831d35f23f903cc6" providerId="LiveId" clId="{C2BEEED4-E3BF-478F-B23A-000C7DB2B3FB}"/>
    <pc:docChg chg="undo custSel addSld delSld modSld sldOrd">
      <pc:chgData name="Mr. Tamizhan" userId="831d35f23f903cc6" providerId="LiveId" clId="{C2BEEED4-E3BF-478F-B23A-000C7DB2B3FB}" dt="2024-05-27T05:40:07.689" v="682" actId="1035"/>
      <pc:docMkLst>
        <pc:docMk/>
      </pc:docMkLst>
      <pc:sldChg chg="modSp add del mod">
        <pc:chgData name="Mr. Tamizhan" userId="831d35f23f903cc6" providerId="LiveId" clId="{C2BEEED4-E3BF-478F-B23A-000C7DB2B3FB}" dt="2024-05-27T03:19:30.385" v="675" actId="113"/>
        <pc:sldMkLst>
          <pc:docMk/>
          <pc:sldMk cId="611458889" sldId="256"/>
        </pc:sldMkLst>
        <pc:spChg chg="mod">
          <ac:chgData name="Mr. Tamizhan" userId="831d35f23f903cc6" providerId="LiveId" clId="{C2BEEED4-E3BF-478F-B23A-000C7DB2B3FB}" dt="2024-05-26T17:47:46.921" v="505" actId="207"/>
          <ac:spMkLst>
            <pc:docMk/>
            <pc:sldMk cId="611458889" sldId="256"/>
            <ac:spMk id="2" creationId="{821D920F-C6EF-C5FB-8791-01FE4C8A34A5}"/>
          </ac:spMkLst>
        </pc:spChg>
        <pc:spChg chg="mod">
          <ac:chgData name="Mr. Tamizhan" userId="831d35f23f903cc6" providerId="LiveId" clId="{C2BEEED4-E3BF-478F-B23A-000C7DB2B3FB}" dt="2024-05-27T03:19:30.385" v="675" actId="113"/>
          <ac:spMkLst>
            <pc:docMk/>
            <pc:sldMk cId="611458889" sldId="256"/>
            <ac:spMk id="3" creationId="{0E1BDD26-2A47-5FEF-6D26-C5C784867ACF}"/>
          </ac:spMkLst>
        </pc:spChg>
      </pc:sldChg>
      <pc:sldChg chg="modSp add del mod">
        <pc:chgData name="Mr. Tamizhan" userId="831d35f23f903cc6" providerId="LiveId" clId="{C2BEEED4-E3BF-478F-B23A-000C7DB2B3FB}" dt="2024-05-27T03:33:37.601" v="680" actId="1076"/>
        <pc:sldMkLst>
          <pc:docMk/>
          <pc:sldMk cId="1289234841" sldId="257"/>
        </pc:sldMkLst>
        <pc:spChg chg="mod">
          <ac:chgData name="Mr. Tamizhan" userId="831d35f23f903cc6" providerId="LiveId" clId="{C2BEEED4-E3BF-478F-B23A-000C7DB2B3FB}" dt="2024-05-27T03:33:37.601" v="680" actId="1076"/>
          <ac:spMkLst>
            <pc:docMk/>
            <pc:sldMk cId="1289234841" sldId="257"/>
            <ac:spMk id="5" creationId="{7035813C-35EF-5E8C-6AE4-7F4843904134}"/>
          </ac:spMkLst>
        </pc:spChg>
        <pc:spChg chg="mod">
          <ac:chgData name="Mr. Tamizhan" userId="831d35f23f903cc6" providerId="LiveId" clId="{C2BEEED4-E3BF-478F-B23A-000C7DB2B3FB}" dt="2024-05-26T06:46:06.880" v="271" actId="113"/>
          <ac:spMkLst>
            <pc:docMk/>
            <pc:sldMk cId="1289234841" sldId="257"/>
            <ac:spMk id="7" creationId="{9DC72DA3-A8F8-4988-2804-2D1F8439D74A}"/>
          </ac:spMkLst>
        </pc:spChg>
        <pc:spChg chg="mod">
          <ac:chgData name="Mr. Tamizhan" userId="831d35f23f903cc6" providerId="LiveId" clId="{C2BEEED4-E3BF-478F-B23A-000C7DB2B3FB}" dt="2024-05-26T14:15:07.723" v="310"/>
          <ac:spMkLst>
            <pc:docMk/>
            <pc:sldMk cId="1289234841" sldId="257"/>
            <ac:spMk id="9" creationId="{9972F95E-BB8B-8F0E-7CC2-419B7D2CECBE}"/>
          </ac:spMkLst>
        </pc:spChg>
        <pc:spChg chg="mod">
          <ac:chgData name="Mr. Tamizhan" userId="831d35f23f903cc6" providerId="LiveId" clId="{C2BEEED4-E3BF-478F-B23A-000C7DB2B3FB}" dt="2024-05-26T06:46:00.520" v="270" actId="113"/>
          <ac:spMkLst>
            <pc:docMk/>
            <pc:sldMk cId="1289234841" sldId="257"/>
            <ac:spMk id="11" creationId="{D6C3278F-3AE1-F77A-48C0-BC48F4035EB9}"/>
          </ac:spMkLst>
        </pc:spChg>
        <pc:spChg chg="mod">
          <ac:chgData name="Mr. Tamizhan" userId="831d35f23f903cc6" providerId="LiveId" clId="{C2BEEED4-E3BF-478F-B23A-000C7DB2B3FB}" dt="2024-05-26T06:45:54.426" v="269" actId="113"/>
          <ac:spMkLst>
            <pc:docMk/>
            <pc:sldMk cId="1289234841" sldId="257"/>
            <ac:spMk id="12" creationId="{34E9D81F-DAD5-E8A8-1345-ADF3D3D88FC6}"/>
          </ac:spMkLst>
        </pc:spChg>
      </pc:sldChg>
      <pc:sldChg chg="modSp add del">
        <pc:chgData name="Mr. Tamizhan" userId="831d35f23f903cc6" providerId="LiveId" clId="{C2BEEED4-E3BF-478F-B23A-000C7DB2B3FB}" dt="2024-05-26T17:48:28.643" v="508" actId="47"/>
        <pc:sldMkLst>
          <pc:docMk/>
          <pc:sldMk cId="141203264" sldId="258"/>
        </pc:sldMkLst>
        <pc:spChg chg="mod">
          <ac:chgData name="Mr. Tamizhan" userId="831d35f23f903cc6" providerId="LiveId" clId="{C2BEEED4-E3BF-478F-B23A-000C7DB2B3FB}" dt="2024-05-26T03:57:55.704" v="98"/>
          <ac:spMkLst>
            <pc:docMk/>
            <pc:sldMk cId="141203264" sldId="258"/>
            <ac:spMk id="4" creationId="{DD8D0C9C-6867-3A8A-968E-3C042B96E219}"/>
          </ac:spMkLst>
        </pc:spChg>
      </pc:sldChg>
      <pc:sldChg chg="modSp add del mod">
        <pc:chgData name="Mr. Tamizhan" userId="831d35f23f903cc6" providerId="LiveId" clId="{C2BEEED4-E3BF-478F-B23A-000C7DB2B3FB}" dt="2024-05-26T17:48:28.643" v="508" actId="47"/>
        <pc:sldMkLst>
          <pc:docMk/>
          <pc:sldMk cId="287940641" sldId="259"/>
        </pc:sldMkLst>
        <pc:spChg chg="mod">
          <ac:chgData name="Mr. Tamizhan" userId="831d35f23f903cc6" providerId="LiveId" clId="{C2BEEED4-E3BF-478F-B23A-000C7DB2B3FB}" dt="2024-05-26T03:59:09.286" v="116" actId="1036"/>
          <ac:spMkLst>
            <pc:docMk/>
            <pc:sldMk cId="287940641" sldId="259"/>
            <ac:spMk id="4" creationId="{1ADEBF03-B798-C764-8A1A-44AA0AEF18A8}"/>
          </ac:spMkLst>
        </pc:spChg>
      </pc:sldChg>
      <pc:sldChg chg="modSp add del mod">
        <pc:chgData name="Mr. Tamizhan" userId="831d35f23f903cc6" providerId="LiveId" clId="{C2BEEED4-E3BF-478F-B23A-000C7DB2B3FB}" dt="2024-05-26T17:48:28.643" v="508" actId="47"/>
        <pc:sldMkLst>
          <pc:docMk/>
          <pc:sldMk cId="3078604590" sldId="260"/>
        </pc:sldMkLst>
        <pc:spChg chg="mod">
          <ac:chgData name="Mr. Tamizhan" userId="831d35f23f903cc6" providerId="LiveId" clId="{C2BEEED4-E3BF-478F-B23A-000C7DB2B3FB}" dt="2024-05-26T03:58:41.050" v="107" actId="1076"/>
          <ac:spMkLst>
            <pc:docMk/>
            <pc:sldMk cId="3078604590" sldId="260"/>
            <ac:spMk id="6" creationId="{7DAEFC71-D0A8-3AE5-88C1-A5F9E9DC8C11}"/>
          </ac:spMkLst>
        </pc:spChg>
      </pc:sldChg>
      <pc:sldChg chg="modSp add del mod">
        <pc:chgData name="Mr. Tamizhan" userId="831d35f23f903cc6" providerId="LiveId" clId="{C2BEEED4-E3BF-478F-B23A-000C7DB2B3FB}" dt="2024-05-26T18:05:47.740" v="644" actId="20577"/>
        <pc:sldMkLst>
          <pc:docMk/>
          <pc:sldMk cId="3994159033" sldId="261"/>
        </pc:sldMkLst>
        <pc:spChg chg="mod">
          <ac:chgData name="Mr. Tamizhan" userId="831d35f23f903cc6" providerId="LiveId" clId="{C2BEEED4-E3BF-478F-B23A-000C7DB2B3FB}" dt="2024-05-26T18:05:47.740" v="644" actId="20577"/>
          <ac:spMkLst>
            <pc:docMk/>
            <pc:sldMk cId="3994159033" sldId="261"/>
            <ac:spMk id="6" creationId="{6D6B00FC-F256-908F-0BED-62CF89CC664B}"/>
          </ac:spMkLst>
        </pc:spChg>
      </pc:sldChg>
      <pc:sldChg chg="modSp add del mod">
        <pc:chgData name="Mr. Tamizhan" userId="831d35f23f903cc6" providerId="LiveId" clId="{C2BEEED4-E3BF-478F-B23A-000C7DB2B3FB}" dt="2024-05-26T17:48:28.643" v="508" actId="47"/>
        <pc:sldMkLst>
          <pc:docMk/>
          <pc:sldMk cId="2173719826" sldId="262"/>
        </pc:sldMkLst>
        <pc:spChg chg="mod">
          <ac:chgData name="Mr. Tamizhan" userId="831d35f23f903cc6" providerId="LiveId" clId="{C2BEEED4-E3BF-478F-B23A-000C7DB2B3FB}" dt="2024-05-26T03:59:56.190" v="126" actId="1076"/>
          <ac:spMkLst>
            <pc:docMk/>
            <pc:sldMk cId="2173719826" sldId="262"/>
            <ac:spMk id="2" creationId="{BCD97182-8331-DE6F-1B9B-7441AD3121E0}"/>
          </ac:spMkLst>
        </pc:spChg>
        <pc:spChg chg="mod">
          <ac:chgData name="Mr. Tamizhan" userId="831d35f23f903cc6" providerId="LiveId" clId="{C2BEEED4-E3BF-478F-B23A-000C7DB2B3FB}" dt="2024-05-26T03:11:27.338" v="27" actId="20577"/>
          <ac:spMkLst>
            <pc:docMk/>
            <pc:sldMk cId="2173719826" sldId="262"/>
            <ac:spMk id="7" creationId="{8D7B61D9-A3BF-6840-3A43-0A3F1746E830}"/>
          </ac:spMkLst>
        </pc:spChg>
        <pc:spChg chg="mod">
          <ac:chgData name="Mr. Tamizhan" userId="831d35f23f903cc6" providerId="LiveId" clId="{C2BEEED4-E3BF-478F-B23A-000C7DB2B3FB}" dt="2024-05-26T03:11:48.308" v="60" actId="20577"/>
          <ac:spMkLst>
            <pc:docMk/>
            <pc:sldMk cId="2173719826" sldId="262"/>
            <ac:spMk id="9" creationId="{436363B5-60AD-7C06-83EF-E78311D851E2}"/>
          </ac:spMkLst>
        </pc:spChg>
      </pc:sldChg>
      <pc:sldChg chg="addSp delSp modSp new add del mod">
        <pc:chgData name="Mr. Tamizhan" userId="831d35f23f903cc6" providerId="LiveId" clId="{C2BEEED4-E3BF-478F-B23A-000C7DB2B3FB}" dt="2024-05-26T17:48:28.643" v="508" actId="47"/>
        <pc:sldMkLst>
          <pc:docMk/>
          <pc:sldMk cId="1506505533" sldId="263"/>
        </pc:sldMkLst>
        <pc:spChg chg="del">
          <ac:chgData name="Mr. Tamizhan" userId="831d35f23f903cc6" providerId="LiveId" clId="{C2BEEED4-E3BF-478F-B23A-000C7DB2B3FB}" dt="2024-05-26T03:12:21.451" v="62" actId="21"/>
          <ac:spMkLst>
            <pc:docMk/>
            <pc:sldMk cId="1506505533" sldId="263"/>
            <ac:spMk id="2" creationId="{166874C6-3B41-625C-F748-8DF11ED15A3D}"/>
          </ac:spMkLst>
        </pc:spChg>
        <pc:spChg chg="del">
          <ac:chgData name="Mr. Tamizhan" userId="831d35f23f903cc6" providerId="LiveId" clId="{C2BEEED4-E3BF-478F-B23A-000C7DB2B3FB}" dt="2024-05-26T03:12:27.842" v="63" actId="21"/>
          <ac:spMkLst>
            <pc:docMk/>
            <pc:sldMk cId="1506505533" sldId="263"/>
            <ac:spMk id="3" creationId="{4DA0A686-25B3-19D7-18A9-672D48819D3B}"/>
          </ac:spMkLst>
        </pc:spChg>
        <pc:spChg chg="add mod">
          <ac:chgData name="Mr. Tamizhan" userId="831d35f23f903cc6" providerId="LiveId" clId="{C2BEEED4-E3BF-478F-B23A-000C7DB2B3FB}" dt="2024-05-26T04:00:32.770" v="139" actId="1035"/>
          <ac:spMkLst>
            <pc:docMk/>
            <pc:sldMk cId="1506505533" sldId="263"/>
            <ac:spMk id="4" creationId="{C7EE81E0-57E0-6B72-B663-CFA6548DB068}"/>
          </ac:spMkLst>
        </pc:spChg>
        <pc:spChg chg="add mod">
          <ac:chgData name="Mr. Tamizhan" userId="831d35f23f903cc6" providerId="LiveId" clId="{C2BEEED4-E3BF-478F-B23A-000C7DB2B3FB}" dt="2024-05-26T04:02:44.247" v="157" actId="207"/>
          <ac:spMkLst>
            <pc:docMk/>
            <pc:sldMk cId="1506505533" sldId="263"/>
            <ac:spMk id="8" creationId="{D435AB1C-931E-67AE-B3D9-ED447827F6DA}"/>
          </ac:spMkLst>
        </pc:spChg>
        <pc:picChg chg="add mod">
          <ac:chgData name="Mr. Tamizhan" userId="831d35f23f903cc6" providerId="LiveId" clId="{C2BEEED4-E3BF-478F-B23A-000C7DB2B3FB}" dt="2024-05-26T04:24:40.425" v="164" actId="1076"/>
          <ac:picMkLst>
            <pc:docMk/>
            <pc:sldMk cId="1506505533" sldId="263"/>
            <ac:picMk id="6" creationId="{AF3EBE7B-A2C4-9BFA-85E4-56B0263D565E}"/>
          </ac:picMkLst>
        </pc:picChg>
      </pc:sldChg>
      <pc:sldChg chg="addSp delSp modSp new add del mod">
        <pc:chgData name="Mr. Tamizhan" userId="831d35f23f903cc6" providerId="LiveId" clId="{C2BEEED4-E3BF-478F-B23A-000C7DB2B3FB}" dt="2024-05-26T17:48:28.643" v="508" actId="47"/>
        <pc:sldMkLst>
          <pc:docMk/>
          <pc:sldMk cId="4228451843" sldId="264"/>
        </pc:sldMkLst>
        <pc:spChg chg="del">
          <ac:chgData name="Mr. Tamizhan" userId="831d35f23f903cc6" providerId="LiveId" clId="{C2BEEED4-E3BF-478F-B23A-000C7DB2B3FB}" dt="2024-05-26T06:20:56.191" v="166" actId="478"/>
          <ac:spMkLst>
            <pc:docMk/>
            <pc:sldMk cId="4228451843" sldId="264"/>
            <ac:spMk id="2" creationId="{C6E27662-1764-7CCD-D571-A06CCDE7A2BA}"/>
          </ac:spMkLst>
        </pc:spChg>
        <pc:spChg chg="del">
          <ac:chgData name="Mr. Tamizhan" userId="831d35f23f903cc6" providerId="LiveId" clId="{C2BEEED4-E3BF-478F-B23A-000C7DB2B3FB}" dt="2024-05-26T06:20:56.191" v="166" actId="478"/>
          <ac:spMkLst>
            <pc:docMk/>
            <pc:sldMk cId="4228451843" sldId="264"/>
            <ac:spMk id="3" creationId="{D3D5E569-8738-74DD-9BF4-4FBF3B9B0FEC}"/>
          </ac:spMkLst>
        </pc:spChg>
        <pc:spChg chg="add mod">
          <ac:chgData name="Mr. Tamizhan" userId="831d35f23f903cc6" providerId="LiveId" clId="{C2BEEED4-E3BF-478F-B23A-000C7DB2B3FB}" dt="2024-05-26T06:27:49.282" v="196" actId="1036"/>
          <ac:spMkLst>
            <pc:docMk/>
            <pc:sldMk cId="4228451843" sldId="264"/>
            <ac:spMk id="4" creationId="{1E4E0196-B501-E0D1-5757-5BD6A0838671}"/>
          </ac:spMkLst>
        </pc:spChg>
        <pc:spChg chg="add mod">
          <ac:chgData name="Mr. Tamizhan" userId="831d35f23f903cc6" providerId="LiveId" clId="{C2BEEED4-E3BF-478F-B23A-000C7DB2B3FB}" dt="2024-05-26T06:48:33.049" v="302" actId="20577"/>
          <ac:spMkLst>
            <pc:docMk/>
            <pc:sldMk cId="4228451843" sldId="264"/>
            <ac:spMk id="8" creationId="{47E8F575-EDDE-8722-305F-C612CE8D6C2E}"/>
          </ac:spMkLst>
        </pc:spChg>
        <pc:picChg chg="add mod">
          <ac:chgData name="Mr. Tamizhan" userId="831d35f23f903cc6" providerId="LiveId" clId="{C2BEEED4-E3BF-478F-B23A-000C7DB2B3FB}" dt="2024-05-26T06:48:13.314" v="300" actId="1037"/>
          <ac:picMkLst>
            <pc:docMk/>
            <pc:sldMk cId="4228451843" sldId="264"/>
            <ac:picMk id="6" creationId="{54996C16-FE43-DFC5-E9E5-EDC346A75841}"/>
          </ac:picMkLst>
        </pc:picChg>
      </pc:sldChg>
      <pc:sldChg chg="addSp delSp modSp new add del mod">
        <pc:chgData name="Mr. Tamizhan" userId="831d35f23f903cc6" providerId="LiveId" clId="{C2BEEED4-E3BF-478F-B23A-000C7DB2B3FB}" dt="2024-05-26T18:03:12.858" v="642" actId="113"/>
        <pc:sldMkLst>
          <pc:docMk/>
          <pc:sldMk cId="4177656270" sldId="265"/>
        </pc:sldMkLst>
        <pc:spChg chg="add mod">
          <ac:chgData name="Mr. Tamizhan" userId="831d35f23f903cc6" providerId="LiveId" clId="{C2BEEED4-E3BF-478F-B23A-000C7DB2B3FB}" dt="2024-05-26T18:03:12.858" v="642" actId="113"/>
          <ac:spMkLst>
            <pc:docMk/>
            <pc:sldMk cId="4177656270" sldId="265"/>
            <ac:spMk id="2" creationId="{503CED3A-FC14-E3E1-3FD3-014370B9AC09}"/>
          </ac:spMkLst>
        </pc:spChg>
        <pc:spChg chg="del mod">
          <ac:chgData name="Mr. Tamizhan" userId="831d35f23f903cc6" providerId="LiveId" clId="{C2BEEED4-E3BF-478F-B23A-000C7DB2B3FB}" dt="2024-05-26T06:49:37.454" v="306" actId="478"/>
          <ac:spMkLst>
            <pc:docMk/>
            <pc:sldMk cId="4177656270" sldId="265"/>
            <ac:spMk id="2" creationId="{BE5C49D8-6F19-24B7-185D-809C54CFF0E0}"/>
          </ac:spMkLst>
        </pc:spChg>
        <pc:spChg chg="del">
          <ac:chgData name="Mr. Tamizhan" userId="831d35f23f903cc6" providerId="LiveId" clId="{C2BEEED4-E3BF-478F-B23A-000C7DB2B3FB}" dt="2024-05-26T06:49:37.454" v="306" actId="478"/>
          <ac:spMkLst>
            <pc:docMk/>
            <pc:sldMk cId="4177656270" sldId="265"/>
            <ac:spMk id="3" creationId="{8567B432-5116-ACE7-7949-1401662F5967}"/>
          </ac:spMkLst>
        </pc:spChg>
        <pc:spChg chg="add mod">
          <ac:chgData name="Mr. Tamizhan" userId="831d35f23f903cc6" providerId="LiveId" clId="{C2BEEED4-E3BF-478F-B23A-000C7DB2B3FB}" dt="2024-05-26T17:27:10.307" v="403" actId="20577"/>
          <ac:spMkLst>
            <pc:docMk/>
            <pc:sldMk cId="4177656270" sldId="265"/>
            <ac:spMk id="4" creationId="{4FF9C80E-A104-5CDA-9E26-ABC87061A188}"/>
          </ac:spMkLst>
        </pc:spChg>
        <pc:picChg chg="add mod">
          <ac:chgData name="Mr. Tamizhan" userId="831d35f23f903cc6" providerId="LiveId" clId="{C2BEEED4-E3BF-478F-B23A-000C7DB2B3FB}" dt="2024-05-26T17:30:06.259" v="409" actId="208"/>
          <ac:picMkLst>
            <pc:docMk/>
            <pc:sldMk cId="4177656270" sldId="265"/>
            <ac:picMk id="6" creationId="{8D573A49-D7F9-CAB7-AA71-BA43A25F0450}"/>
          </ac:picMkLst>
        </pc:picChg>
      </pc:sldChg>
      <pc:sldChg chg="addSp delSp modSp new add del mod">
        <pc:chgData name="Mr. Tamizhan" userId="831d35f23f903cc6" providerId="LiveId" clId="{C2BEEED4-E3BF-478F-B23A-000C7DB2B3FB}" dt="2024-05-26T18:02:55.591" v="641" actId="1076"/>
        <pc:sldMkLst>
          <pc:docMk/>
          <pc:sldMk cId="109322710" sldId="266"/>
        </pc:sldMkLst>
        <pc:spChg chg="del">
          <ac:chgData name="Mr. Tamizhan" userId="831d35f23f903cc6" providerId="LiveId" clId="{C2BEEED4-E3BF-478F-B23A-000C7DB2B3FB}" dt="2024-05-26T17:30:30.855" v="411" actId="478"/>
          <ac:spMkLst>
            <pc:docMk/>
            <pc:sldMk cId="109322710" sldId="266"/>
            <ac:spMk id="2" creationId="{181A42F2-B7C0-EF2F-39C2-203F5944BF56}"/>
          </ac:spMkLst>
        </pc:spChg>
        <pc:spChg chg="del">
          <ac:chgData name="Mr. Tamizhan" userId="831d35f23f903cc6" providerId="LiveId" clId="{C2BEEED4-E3BF-478F-B23A-000C7DB2B3FB}" dt="2024-05-26T17:30:30.855" v="411" actId="478"/>
          <ac:spMkLst>
            <pc:docMk/>
            <pc:sldMk cId="109322710" sldId="266"/>
            <ac:spMk id="3" creationId="{C9BC97A9-5745-0115-E928-053329E2A375}"/>
          </ac:spMkLst>
        </pc:spChg>
        <pc:spChg chg="add mod">
          <ac:chgData name="Mr. Tamizhan" userId="831d35f23f903cc6" providerId="LiveId" clId="{C2BEEED4-E3BF-478F-B23A-000C7DB2B3FB}" dt="2024-05-26T17:39:23.052" v="483" actId="20577"/>
          <ac:spMkLst>
            <pc:docMk/>
            <pc:sldMk cId="109322710" sldId="266"/>
            <ac:spMk id="5" creationId="{316F0F83-7D00-9566-7083-ED25933E65D9}"/>
          </ac:spMkLst>
        </pc:spChg>
        <pc:spChg chg="add mod">
          <ac:chgData name="Mr. Tamizhan" userId="831d35f23f903cc6" providerId="LiveId" clId="{C2BEEED4-E3BF-478F-B23A-000C7DB2B3FB}" dt="2024-05-26T17:33:22.868" v="468"/>
          <ac:spMkLst>
            <pc:docMk/>
            <pc:sldMk cId="109322710" sldId="266"/>
            <ac:spMk id="6" creationId="{8B2FAAA1-CCD8-332E-7D59-AB15067D55C1}"/>
          </ac:spMkLst>
        </pc:spChg>
        <pc:picChg chg="add del">
          <ac:chgData name="Mr. Tamizhan" userId="831d35f23f903cc6" providerId="LiveId" clId="{C2BEEED4-E3BF-478F-B23A-000C7DB2B3FB}" dt="2024-05-26T17:36:00.470" v="473" actId="478"/>
          <ac:picMkLst>
            <pc:docMk/>
            <pc:sldMk cId="109322710" sldId="266"/>
            <ac:picMk id="8" creationId="{C60E9C5E-7EB3-CC5D-2FE0-6E222D82EB4D}"/>
          </ac:picMkLst>
        </pc:picChg>
        <pc:picChg chg="add mod">
          <ac:chgData name="Mr. Tamizhan" userId="831d35f23f903cc6" providerId="LiveId" clId="{C2BEEED4-E3BF-478F-B23A-000C7DB2B3FB}" dt="2024-05-26T18:02:55.591" v="641" actId="1076"/>
          <ac:picMkLst>
            <pc:docMk/>
            <pc:sldMk cId="109322710" sldId="266"/>
            <ac:picMk id="10" creationId="{2AFCE950-A259-FED3-9242-078D3EF604B9}"/>
          </ac:picMkLst>
        </pc:picChg>
      </pc:sldChg>
      <pc:sldChg chg="addSp delSp modSp new add del mod ord">
        <pc:chgData name="Mr. Tamizhan" userId="831d35f23f903cc6" providerId="LiveId" clId="{C2BEEED4-E3BF-478F-B23A-000C7DB2B3FB}" dt="2024-05-27T05:40:07.689" v="682" actId="1035"/>
        <pc:sldMkLst>
          <pc:docMk/>
          <pc:sldMk cId="800130393" sldId="267"/>
        </pc:sldMkLst>
        <pc:spChg chg="del">
          <ac:chgData name="Mr. Tamizhan" userId="831d35f23f903cc6" providerId="LiveId" clId="{C2BEEED4-E3BF-478F-B23A-000C7DB2B3FB}" dt="2024-05-26T17:48:36.909" v="509" actId="478"/>
          <ac:spMkLst>
            <pc:docMk/>
            <pc:sldMk cId="800130393" sldId="267"/>
            <ac:spMk id="2" creationId="{960C2764-DD17-D048-C919-05E09633EF05}"/>
          </ac:spMkLst>
        </pc:spChg>
        <pc:spChg chg="del">
          <ac:chgData name="Mr. Tamizhan" userId="831d35f23f903cc6" providerId="LiveId" clId="{C2BEEED4-E3BF-478F-B23A-000C7DB2B3FB}" dt="2024-05-26T17:48:36.909" v="509" actId="478"/>
          <ac:spMkLst>
            <pc:docMk/>
            <pc:sldMk cId="800130393" sldId="267"/>
            <ac:spMk id="3" creationId="{EC4D4AFA-1708-E44F-BC01-8736910AD156}"/>
          </ac:spMkLst>
        </pc:spChg>
        <pc:spChg chg="add mod">
          <ac:chgData name="Mr. Tamizhan" userId="831d35f23f903cc6" providerId="LiveId" clId="{C2BEEED4-E3BF-478F-B23A-000C7DB2B3FB}" dt="2024-05-26T17:59:11.548" v="616" actId="115"/>
          <ac:spMkLst>
            <pc:docMk/>
            <pc:sldMk cId="800130393" sldId="267"/>
            <ac:spMk id="5" creationId="{07A067B0-AE94-7260-01DA-ADB37B48627C}"/>
          </ac:spMkLst>
        </pc:spChg>
        <pc:spChg chg="add mod">
          <ac:chgData name="Mr. Tamizhan" userId="831d35f23f903cc6" providerId="LiveId" clId="{C2BEEED4-E3BF-478F-B23A-000C7DB2B3FB}" dt="2024-05-26T17:58:43.093" v="609" actId="1035"/>
          <ac:spMkLst>
            <pc:docMk/>
            <pc:sldMk cId="800130393" sldId="267"/>
            <ac:spMk id="6" creationId="{C58270F0-7EC0-4A41-F590-F1D67D54BD27}"/>
          </ac:spMkLst>
        </pc:spChg>
        <pc:spChg chg="add mod">
          <ac:chgData name="Mr. Tamizhan" userId="831d35f23f903cc6" providerId="LiveId" clId="{C2BEEED4-E3BF-478F-B23A-000C7DB2B3FB}" dt="2024-05-27T05:40:07.689" v="682" actId="1035"/>
          <ac:spMkLst>
            <pc:docMk/>
            <pc:sldMk cId="800130393" sldId="267"/>
            <ac:spMk id="7" creationId="{9018936E-B7DB-561B-FD86-FCD7EEA19B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06F87-B4FB-4330-9A8E-C79524D812E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CF08-2416-4874-8DAD-846AF9C2C8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5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4CF08-2416-4874-8DAD-846AF9C2C8A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2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2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6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9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3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5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1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27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4CC1-1DBD-49D0-A3C2-82552DCE687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74F5F5-58E1-46EE-B151-E3FACD3E187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3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920F-C6EF-C5FB-8791-01FE4C8A3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PPU</a:t>
            </a:r>
            <a:r>
              <a:rPr lang="en-US" sz="4400" b="1" dirty="0">
                <a:solidFill>
                  <a:srgbClr val="28A014"/>
                </a:solidFill>
              </a:rPr>
              <a:t>R</a:t>
            </a:r>
            <a:r>
              <a:rPr lang="en-US" b="1" dirty="0"/>
              <a:t>A</a:t>
            </a:r>
            <a:br>
              <a:rPr lang="en-US" b="1" dirty="0"/>
            </a:br>
            <a:r>
              <a:rPr lang="en-US" b="1" dirty="0"/>
              <a:t>          </a:t>
            </a:r>
            <a:r>
              <a:rPr lang="en-US" sz="9600" b="1" dirty="0" err="1">
                <a:solidFill>
                  <a:srgbClr val="FF0000"/>
                </a:solidFill>
              </a:rPr>
              <a:t>r</a:t>
            </a:r>
            <a:r>
              <a:rPr lang="en-US" sz="5400" b="1" dirty="0" err="1"/>
              <a:t>ESTAU</a:t>
            </a:r>
            <a:r>
              <a:rPr lang="en-US" sz="4000" b="1" dirty="0" err="1">
                <a:solidFill>
                  <a:srgbClr val="28A014"/>
                </a:solidFill>
              </a:rPr>
              <a:t>R</a:t>
            </a:r>
            <a:r>
              <a:rPr lang="en-US" sz="5400" b="1" dirty="0" err="1"/>
              <a:t>AN</a:t>
            </a:r>
            <a:r>
              <a:rPr lang="en-US" sz="8900" b="1" dirty="0" err="1">
                <a:solidFill>
                  <a:srgbClr val="28A014"/>
                </a:solidFill>
              </a:rPr>
              <a:t>T</a:t>
            </a:r>
            <a:endParaRPr lang="en-IN" sz="8900" b="1" dirty="0">
              <a:solidFill>
                <a:srgbClr val="28A01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BDD26-2A47-5FEF-6D26-C5C784867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5700" y="4797296"/>
            <a:ext cx="3266490" cy="97762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Name</a:t>
            </a:r>
            <a:r>
              <a:rPr lang="en-US" b="1" dirty="0"/>
              <a:t> : </a:t>
            </a:r>
            <a:r>
              <a:rPr lang="en-US" b="1" dirty="0" err="1"/>
              <a:t>Gunasekaran.m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Project</a:t>
            </a:r>
            <a:r>
              <a:rPr lang="en-US" b="1" dirty="0"/>
              <a:t> : food SALES DISCOUNTS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145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CED3A-FC14-E3E1-3FD3-014370B9AC09}"/>
              </a:ext>
            </a:extLst>
          </p:cNvPr>
          <p:cNvSpPr txBox="1"/>
          <p:nvPr/>
        </p:nvSpPr>
        <p:spPr>
          <a:xfrm>
            <a:off x="3331564" y="1154243"/>
            <a:ext cx="552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DISCOUNT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endParaRPr lang="en-IN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9C80E-A104-5CDA-9E26-ABC87061A188}"/>
              </a:ext>
            </a:extLst>
          </p:cNvPr>
          <p:cNvSpPr txBox="1"/>
          <p:nvPr/>
        </p:nvSpPr>
        <p:spPr>
          <a:xfrm>
            <a:off x="1405327" y="1923684"/>
            <a:ext cx="9402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UPDATE  </a:t>
            </a:r>
            <a:r>
              <a:rPr lang="en-IN" b="1" dirty="0" err="1"/>
              <a:t>deliverydetalis</a:t>
            </a:r>
            <a:r>
              <a:rPr lang="en-IN" b="1" dirty="0"/>
              <a:t>  SET discount = CASE  WHEN  quantity &gt;= 10 THEN  </a:t>
            </a:r>
            <a:r>
              <a:rPr lang="en-IN" b="1" dirty="0" err="1"/>
              <a:t>transaction_amount</a:t>
            </a:r>
            <a:r>
              <a:rPr lang="en-IN" b="1" dirty="0"/>
              <a:t> * 0.1    ELSE 0    END;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73A49-D7F9-CAB7-AA71-BA43A25F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7" y="2799026"/>
            <a:ext cx="8068801" cy="29047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65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F0F83-7D00-9566-7083-ED25933E65D9}"/>
              </a:ext>
            </a:extLst>
          </p:cNvPr>
          <p:cNvSpPr txBox="1"/>
          <p:nvPr/>
        </p:nvSpPr>
        <p:spPr>
          <a:xfrm>
            <a:off x="1300398" y="1876801"/>
            <a:ext cx="9957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select item_name,item_price,quantity,transaction_amount,transaction_amount - discount </a:t>
            </a:r>
            <a:r>
              <a:rPr lang="en-IN" sz="2000" b="1" dirty="0">
                <a:solidFill>
                  <a:srgbClr val="0070C0"/>
                </a:solidFill>
              </a:rPr>
              <a:t>as</a:t>
            </a:r>
            <a:r>
              <a:rPr lang="en-IN" sz="2000" b="1" dirty="0"/>
              <a:t> discount from  </a:t>
            </a:r>
            <a:r>
              <a:rPr lang="en-IN" sz="2000" b="1" dirty="0" err="1"/>
              <a:t>deliverydetalis</a:t>
            </a:r>
            <a:r>
              <a:rPr lang="en-IN" sz="2000" b="1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FAAA1-CCD8-332E-7D59-AB15067D55C1}"/>
              </a:ext>
            </a:extLst>
          </p:cNvPr>
          <p:cNvSpPr txBox="1"/>
          <p:nvPr/>
        </p:nvSpPr>
        <p:spPr>
          <a:xfrm>
            <a:off x="3240374" y="1198895"/>
            <a:ext cx="5711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DISCOUNT  AMOUNT</a:t>
            </a:r>
            <a:endParaRPr lang="en-I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CE950-A259-FED3-9242-078D3EF60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79" y="3029838"/>
            <a:ext cx="6945442" cy="26292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2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A067B0-AE94-7260-01DA-ADB37B48627C}"/>
              </a:ext>
            </a:extLst>
          </p:cNvPr>
          <p:cNvSpPr txBox="1"/>
          <p:nvPr/>
        </p:nvSpPr>
        <p:spPr>
          <a:xfrm>
            <a:off x="4223633" y="2704529"/>
            <a:ext cx="37447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 the Sale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270F0-7EC0-4A41-F590-F1D67D54BD27}"/>
              </a:ext>
            </a:extLst>
          </p:cNvPr>
          <p:cNvSpPr txBox="1"/>
          <p:nvPr/>
        </p:nvSpPr>
        <p:spPr>
          <a:xfrm>
            <a:off x="4574498" y="1183426"/>
            <a:ext cx="3043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8936E-B7DB-561B-FD86-FCD7EEA19B4F}"/>
              </a:ext>
            </a:extLst>
          </p:cNvPr>
          <p:cNvSpPr txBox="1"/>
          <p:nvPr/>
        </p:nvSpPr>
        <p:spPr>
          <a:xfrm>
            <a:off x="3368490" y="3865071"/>
            <a:ext cx="545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[</a:t>
            </a:r>
            <a:r>
              <a:rPr lang="en-US" sz="9600" b="1" dirty="0" err="1">
                <a:solidFill>
                  <a:srgbClr val="C00000"/>
                </a:solidFill>
              </a:rPr>
              <a:t>T</a:t>
            </a:r>
            <a:r>
              <a:rPr lang="en-US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</a:t>
            </a:r>
            <a:r>
              <a:rPr lang="en-US" sz="6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IN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13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4E8333-63D9-762C-6746-4C12FD9108C5}"/>
              </a:ext>
            </a:extLst>
          </p:cNvPr>
          <p:cNvSpPr/>
          <p:nvPr/>
        </p:nvSpPr>
        <p:spPr>
          <a:xfrm>
            <a:off x="4311874" y="3545057"/>
            <a:ext cx="3882683" cy="1885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5813C-35EF-5E8C-6AE4-7F4843904134}"/>
              </a:ext>
            </a:extLst>
          </p:cNvPr>
          <p:cNvSpPr txBox="1"/>
          <p:nvPr/>
        </p:nvSpPr>
        <p:spPr>
          <a:xfrm>
            <a:off x="4767889" y="4224463"/>
            <a:ext cx="332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B898ED-3283-A7C5-F58D-956668857B47}"/>
              </a:ext>
            </a:extLst>
          </p:cNvPr>
          <p:cNvSpPr/>
          <p:nvPr/>
        </p:nvSpPr>
        <p:spPr>
          <a:xfrm>
            <a:off x="590843" y="1083212"/>
            <a:ext cx="2996419" cy="1420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72DA3-A8F8-4988-2804-2D1F8439D74A}"/>
              </a:ext>
            </a:extLst>
          </p:cNvPr>
          <p:cNvSpPr txBox="1"/>
          <p:nvPr/>
        </p:nvSpPr>
        <p:spPr>
          <a:xfrm>
            <a:off x="1167623" y="156015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menu</a:t>
            </a:r>
            <a:endParaRPr lang="en-IN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72F95E-BB8B-8F0E-7CC2-419B7D2CECBE}"/>
              </a:ext>
            </a:extLst>
          </p:cNvPr>
          <p:cNvSpPr/>
          <p:nvPr/>
        </p:nvSpPr>
        <p:spPr>
          <a:xfrm>
            <a:off x="4597790" y="1080671"/>
            <a:ext cx="2996419" cy="1420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3278F-3AE1-F77A-48C0-BC48F4035EB9}"/>
              </a:ext>
            </a:extLst>
          </p:cNvPr>
          <p:cNvSpPr txBox="1"/>
          <p:nvPr/>
        </p:nvSpPr>
        <p:spPr>
          <a:xfrm>
            <a:off x="5025647" y="1539942"/>
            <a:ext cx="281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men</a:t>
            </a:r>
            <a:endParaRPr lang="en-IN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E9D81F-DAD5-E8A8-1345-ADF3D3D88FC6}"/>
              </a:ext>
            </a:extLst>
          </p:cNvPr>
          <p:cNvSpPr/>
          <p:nvPr/>
        </p:nvSpPr>
        <p:spPr>
          <a:xfrm>
            <a:off x="8604737" y="1091133"/>
            <a:ext cx="2996419" cy="1420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</a:t>
            </a:r>
            <a:r>
              <a:rPr lang="en-US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Detalis</a:t>
            </a:r>
            <a:endParaRPr lang="en-IN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BDDAB49-B234-E9CE-4107-BA360668AA73}"/>
              </a:ext>
            </a:extLst>
          </p:cNvPr>
          <p:cNvCxnSpPr>
            <a:cxnSpLocks/>
          </p:cNvCxnSpPr>
          <p:nvPr/>
        </p:nvCxnSpPr>
        <p:spPr>
          <a:xfrm>
            <a:off x="1909117" y="2501508"/>
            <a:ext cx="2993083" cy="1705121"/>
          </a:xfrm>
          <a:prstGeom prst="bentConnector3">
            <a:avLst>
              <a:gd name="adj1" fmla="val 587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BFB540-AD44-B2C3-318F-5FBE5073EFBB}"/>
              </a:ext>
            </a:extLst>
          </p:cNvPr>
          <p:cNvCxnSpPr>
            <a:cxnSpLocks/>
          </p:cNvCxnSpPr>
          <p:nvPr/>
        </p:nvCxnSpPr>
        <p:spPr>
          <a:xfrm>
            <a:off x="6095999" y="2384970"/>
            <a:ext cx="0" cy="128016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5DEEC1-A949-17C3-C8A0-83A3B71DDA38}"/>
              </a:ext>
            </a:extLst>
          </p:cNvPr>
          <p:cNvCxnSpPr>
            <a:cxnSpLocks/>
          </p:cNvCxnSpPr>
          <p:nvPr/>
        </p:nvCxnSpPr>
        <p:spPr>
          <a:xfrm rot="5400000">
            <a:off x="7800367" y="2751485"/>
            <a:ext cx="2629295" cy="2108842"/>
          </a:xfrm>
          <a:prstGeom prst="bentConnector3">
            <a:avLst>
              <a:gd name="adj1" fmla="val 6304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D0C9C-6867-3A8A-968E-3C042B96E219}"/>
              </a:ext>
            </a:extLst>
          </p:cNvPr>
          <p:cNvSpPr txBox="1"/>
          <p:nvPr/>
        </p:nvSpPr>
        <p:spPr>
          <a:xfrm>
            <a:off x="3784600" y="1177955"/>
            <a:ext cx="610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Menu table</a:t>
            </a:r>
            <a:endParaRPr lang="en-I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2DA80-06D6-3E5A-7BF9-B36A680BD22C}"/>
              </a:ext>
            </a:extLst>
          </p:cNvPr>
          <p:cNvSpPr txBox="1"/>
          <p:nvPr/>
        </p:nvSpPr>
        <p:spPr>
          <a:xfrm>
            <a:off x="1397000" y="2085945"/>
            <a:ext cx="1023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select * from </a:t>
            </a:r>
            <a:r>
              <a:rPr lang="en-IN" sz="2000" b="1" dirty="0" err="1"/>
              <a:t>foodmenu</a:t>
            </a:r>
            <a:r>
              <a:rPr lang="en-IN" sz="2000" b="1" dirty="0"/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87A1B-5F69-DCE5-B391-3DFAC9F9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781567"/>
            <a:ext cx="7450138" cy="2949278"/>
          </a:xfrm>
          <a:prstGeom prst="rect">
            <a:avLst/>
          </a:prstGeom>
          <a:ln w="190500" cap="sq">
            <a:solidFill>
              <a:srgbClr val="C0000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120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DEBF03-B798-C764-8A1A-44AA0AEF18A8}"/>
              </a:ext>
            </a:extLst>
          </p:cNvPr>
          <p:cNvSpPr txBox="1"/>
          <p:nvPr/>
        </p:nvSpPr>
        <p:spPr>
          <a:xfrm>
            <a:off x="4265002" y="1162836"/>
            <a:ext cx="3661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A2B8D-295A-9806-000A-74C8EEA85FE0}"/>
              </a:ext>
            </a:extLst>
          </p:cNvPr>
          <p:cNvSpPr txBox="1"/>
          <p:nvPr/>
        </p:nvSpPr>
        <p:spPr>
          <a:xfrm>
            <a:off x="1308100" y="2070100"/>
            <a:ext cx="379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select * from deliverymen;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BD3DD-2153-FECE-998E-1FAA7D2D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66" y="2914671"/>
            <a:ext cx="5842700" cy="2889230"/>
          </a:xfrm>
          <a:prstGeom prst="rect">
            <a:avLst/>
          </a:prstGeom>
          <a:ln w="190500" cap="sq">
            <a:solidFill>
              <a:srgbClr val="C0000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794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AEFC71-D0A8-3AE5-88C1-A5F9E9DC8C11}"/>
              </a:ext>
            </a:extLst>
          </p:cNvPr>
          <p:cNvSpPr txBox="1"/>
          <p:nvPr/>
        </p:nvSpPr>
        <p:spPr>
          <a:xfrm>
            <a:off x="3854450" y="1191549"/>
            <a:ext cx="448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Detalis</a:t>
            </a:r>
            <a:endParaRPr lang="en-I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2DC69-2253-CC14-F8D5-0520284719BE}"/>
              </a:ext>
            </a:extLst>
          </p:cNvPr>
          <p:cNvSpPr txBox="1"/>
          <p:nvPr/>
        </p:nvSpPr>
        <p:spPr>
          <a:xfrm>
            <a:off x="1323975" y="2044184"/>
            <a:ext cx="6102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select * from </a:t>
            </a:r>
            <a:r>
              <a:rPr lang="en-IN" sz="2000" b="1" dirty="0" err="1"/>
              <a:t>deliverydetalis</a:t>
            </a:r>
            <a:r>
              <a:rPr lang="en-IN" sz="2000" b="1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567B21-5B04-B7F8-2FAB-994B01ED0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2705101"/>
            <a:ext cx="7687748" cy="308254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60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6B00FC-F256-908F-0BED-62CF89CC664B}"/>
              </a:ext>
            </a:extLst>
          </p:cNvPr>
          <p:cNvSpPr txBox="1"/>
          <p:nvPr/>
        </p:nvSpPr>
        <p:spPr>
          <a:xfrm>
            <a:off x="3106513" y="1158679"/>
            <a:ext cx="6756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of  Item Sales</a:t>
            </a:r>
            <a:endParaRPr lang="en-I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EC8D2-F3D9-373E-774A-6A0DB1F5E428}"/>
              </a:ext>
            </a:extLst>
          </p:cNvPr>
          <p:cNvSpPr txBox="1"/>
          <p:nvPr/>
        </p:nvSpPr>
        <p:spPr>
          <a:xfrm>
            <a:off x="1387474" y="1943785"/>
            <a:ext cx="10194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select </a:t>
            </a:r>
            <a:r>
              <a:rPr lang="en-IN" sz="2000" b="1" dirty="0">
                <a:solidFill>
                  <a:srgbClr val="0070C0"/>
                </a:solidFill>
              </a:rPr>
              <a:t>count</a:t>
            </a:r>
            <a:r>
              <a:rPr lang="en-IN" sz="2000" b="1" dirty="0"/>
              <a:t>(</a:t>
            </a:r>
            <a:r>
              <a:rPr lang="en-IN" sz="2000" b="1" dirty="0" err="1"/>
              <a:t>item_name</a:t>
            </a:r>
            <a:r>
              <a:rPr lang="en-IN" sz="2000" b="1" dirty="0"/>
              <a:t>),</a:t>
            </a:r>
            <a:r>
              <a:rPr lang="en-IN" sz="2000" b="1" dirty="0" err="1"/>
              <a:t>item_name,item_price</a:t>
            </a:r>
            <a:r>
              <a:rPr lang="en-IN" sz="2000" b="1" dirty="0"/>
              <a:t> from </a:t>
            </a:r>
            <a:r>
              <a:rPr lang="en-IN" sz="2000" b="1" dirty="0" err="1"/>
              <a:t>deliverydetalis</a:t>
            </a:r>
            <a:r>
              <a:rPr lang="en-IN" sz="2000" b="1" dirty="0"/>
              <a:t> group by </a:t>
            </a:r>
            <a:r>
              <a:rPr lang="en-IN" sz="2000" b="1" dirty="0" err="1"/>
              <a:t>item_name,item_price</a:t>
            </a:r>
            <a:r>
              <a:rPr lang="en-IN" sz="2000" b="1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85FC5-1AD7-D327-54A1-0AC8D9EA3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2964360"/>
            <a:ext cx="6680200" cy="2712540"/>
          </a:xfrm>
          <a:prstGeom prst="rect">
            <a:avLst/>
          </a:prstGeom>
          <a:ln w="190500" cap="sq">
            <a:solidFill>
              <a:srgbClr val="C0000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9415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7182-8331-DE6F-1B9B-7441AD31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273" y="1199282"/>
            <a:ext cx="6571700" cy="104923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OF TOTAL AMOUNT</a:t>
            </a:r>
            <a:endParaRPr lang="en-I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C8B2C-2294-06E3-B416-E7B2B26A0C8E}"/>
              </a:ext>
            </a:extLst>
          </p:cNvPr>
          <p:cNvSpPr txBox="1"/>
          <p:nvPr/>
        </p:nvSpPr>
        <p:spPr>
          <a:xfrm>
            <a:off x="418097" y="1873352"/>
            <a:ext cx="6106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select </a:t>
            </a:r>
            <a:r>
              <a:rPr lang="en-IN" b="1" dirty="0">
                <a:solidFill>
                  <a:srgbClr val="0070C0"/>
                </a:solidFill>
              </a:rPr>
              <a:t>sum</a:t>
            </a:r>
            <a:r>
              <a:rPr lang="en-IN" b="1" dirty="0"/>
              <a:t>(</a:t>
            </a:r>
            <a:r>
              <a:rPr lang="en-IN" b="1" dirty="0" err="1"/>
              <a:t>transaction_amount</a:t>
            </a:r>
            <a:r>
              <a:rPr lang="en-IN" b="1" dirty="0"/>
              <a:t>) </a:t>
            </a:r>
            <a:r>
              <a:rPr lang="en-IN" b="1" dirty="0">
                <a:solidFill>
                  <a:srgbClr val="0070C0"/>
                </a:solidFill>
              </a:rPr>
              <a:t>as</a:t>
            </a:r>
            <a:r>
              <a:rPr lang="en-IN" b="1" dirty="0"/>
              <a:t> </a:t>
            </a:r>
            <a:r>
              <a:rPr lang="en-IN" b="1" dirty="0" err="1"/>
              <a:t>total,item_name</a:t>
            </a:r>
            <a:r>
              <a:rPr lang="en-IN" b="1" dirty="0"/>
              <a:t> from </a:t>
            </a:r>
            <a:r>
              <a:rPr lang="en-IN" b="1" dirty="0" err="1"/>
              <a:t>deliverydetalis</a:t>
            </a:r>
            <a:r>
              <a:rPr lang="en-IN" b="1" dirty="0"/>
              <a:t> </a:t>
            </a:r>
            <a:r>
              <a:rPr lang="en-IN" b="1" dirty="0">
                <a:solidFill>
                  <a:srgbClr val="0070C0"/>
                </a:solidFill>
              </a:rPr>
              <a:t>group by </a:t>
            </a:r>
            <a:r>
              <a:rPr lang="en-IN" b="1" dirty="0" err="1"/>
              <a:t>item_name</a:t>
            </a:r>
            <a:r>
              <a:rPr lang="en-IN" b="1" dirty="0"/>
              <a:t> </a:t>
            </a:r>
            <a:r>
              <a:rPr lang="en-IN" b="1" dirty="0">
                <a:solidFill>
                  <a:srgbClr val="0070C0"/>
                </a:solidFill>
              </a:rPr>
              <a:t>having</a:t>
            </a:r>
            <a:r>
              <a:rPr lang="en-IN" b="1" dirty="0"/>
              <a:t> </a:t>
            </a:r>
            <a:r>
              <a:rPr lang="en-IN" b="1" dirty="0">
                <a:solidFill>
                  <a:srgbClr val="0070C0"/>
                </a:solidFill>
              </a:rPr>
              <a:t>sum</a:t>
            </a:r>
            <a:r>
              <a:rPr lang="en-IN" b="1" dirty="0"/>
              <a:t>(</a:t>
            </a:r>
            <a:r>
              <a:rPr lang="en-IN" b="1" dirty="0" err="1"/>
              <a:t>transaction_amount</a:t>
            </a:r>
            <a:r>
              <a:rPr lang="en-IN" b="1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B61D9-A3BF-6840-3A43-0A3F1746E830}"/>
              </a:ext>
            </a:extLst>
          </p:cNvPr>
          <p:cNvSpPr txBox="1"/>
          <p:nvPr/>
        </p:nvSpPr>
        <p:spPr>
          <a:xfrm>
            <a:off x="586539" y="2796682"/>
            <a:ext cx="30349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+-------+-----------------------+</a:t>
            </a:r>
          </a:p>
          <a:p>
            <a:r>
              <a:rPr lang="en-IN" b="1" dirty="0"/>
              <a:t>| total     | </a:t>
            </a:r>
            <a:r>
              <a:rPr lang="en-IN" b="1" dirty="0" err="1"/>
              <a:t>item_name</a:t>
            </a:r>
            <a:r>
              <a:rPr lang="en-IN" b="1" dirty="0"/>
              <a:t>          |</a:t>
            </a:r>
          </a:p>
          <a:p>
            <a:r>
              <a:rPr lang="en-IN" b="1" dirty="0"/>
              <a:t>+-------+-----------------------+</a:t>
            </a:r>
          </a:p>
          <a:p>
            <a:r>
              <a:rPr lang="en-IN" b="1" dirty="0"/>
              <a:t>| 20880 | </a:t>
            </a:r>
            <a:r>
              <a:rPr lang="en-IN" b="1" dirty="0" err="1"/>
              <a:t>Aalopuri</a:t>
            </a:r>
            <a:r>
              <a:rPr lang="en-IN" b="1" dirty="0"/>
              <a:t>               |</a:t>
            </a:r>
          </a:p>
          <a:p>
            <a:r>
              <a:rPr lang="en-IN" b="1" dirty="0"/>
              <a:t>| 54440 | Cold coffee           |</a:t>
            </a:r>
          </a:p>
          <a:p>
            <a:r>
              <a:rPr lang="en-IN" b="1" dirty="0"/>
              <a:t>| 57500 | Frankie                  |</a:t>
            </a:r>
          </a:p>
          <a:p>
            <a:r>
              <a:rPr lang="en-IN" b="1" dirty="0"/>
              <a:t>| 24520 | </a:t>
            </a:r>
            <a:r>
              <a:rPr lang="en-IN" b="1" dirty="0" err="1"/>
              <a:t>Panipuri</a:t>
            </a:r>
            <a:r>
              <a:rPr lang="en-IN" b="1" dirty="0"/>
              <a:t>                |</a:t>
            </a:r>
          </a:p>
          <a:p>
            <a:r>
              <a:rPr lang="en-IN" b="1" dirty="0"/>
              <a:t>| 65820 | Sandwich              |</a:t>
            </a:r>
          </a:p>
          <a:p>
            <a:r>
              <a:rPr lang="en-IN" b="1" dirty="0"/>
              <a:t>| 31950 | Sugarcane juice  |</a:t>
            </a:r>
          </a:p>
          <a:p>
            <a:r>
              <a:rPr lang="en-IN" b="1" dirty="0"/>
              <a:t>| 20120 | </a:t>
            </a:r>
            <a:r>
              <a:rPr lang="en-IN" b="1" dirty="0" err="1"/>
              <a:t>Vadapav</a:t>
            </a:r>
            <a:r>
              <a:rPr lang="en-IN" b="1" dirty="0"/>
              <a:t>                 |</a:t>
            </a:r>
          </a:p>
          <a:p>
            <a:r>
              <a:rPr lang="en-IN" b="1" dirty="0"/>
              <a:t>+-------+------------------------+</a:t>
            </a:r>
          </a:p>
          <a:p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363B5-60AD-7C06-83EF-E78311D851E2}"/>
              </a:ext>
            </a:extLst>
          </p:cNvPr>
          <p:cNvSpPr txBox="1"/>
          <p:nvPr/>
        </p:nvSpPr>
        <p:spPr>
          <a:xfrm>
            <a:off x="7146755" y="3230111"/>
            <a:ext cx="54401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+-----------------------------------+</a:t>
            </a:r>
          </a:p>
          <a:p>
            <a:r>
              <a:rPr lang="en-IN" b="1" dirty="0"/>
              <a:t>| sum(</a:t>
            </a:r>
            <a:r>
              <a:rPr lang="en-IN" b="1" dirty="0" err="1"/>
              <a:t>transaction_amount</a:t>
            </a:r>
            <a:r>
              <a:rPr lang="en-IN" b="1" dirty="0"/>
              <a:t>) |</a:t>
            </a:r>
          </a:p>
          <a:p>
            <a:r>
              <a:rPr lang="en-IN" b="1" dirty="0"/>
              <a:t>+-----------------------------------+</a:t>
            </a:r>
          </a:p>
          <a:p>
            <a:r>
              <a:rPr lang="en-IN" b="1" dirty="0"/>
              <a:t>|                  275230                      |</a:t>
            </a:r>
          </a:p>
          <a:p>
            <a:r>
              <a:rPr lang="en-IN" b="1" dirty="0"/>
              <a:t>+------------------------------------+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C72ED-29BA-D23B-979E-7C0A1D8CE8C4}"/>
              </a:ext>
            </a:extLst>
          </p:cNvPr>
          <p:cNvSpPr txBox="1"/>
          <p:nvPr/>
        </p:nvSpPr>
        <p:spPr>
          <a:xfrm>
            <a:off x="6885071" y="1891531"/>
            <a:ext cx="5667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select </a:t>
            </a:r>
            <a:r>
              <a:rPr lang="en-IN" b="1" dirty="0">
                <a:solidFill>
                  <a:srgbClr val="0070C0"/>
                </a:solidFill>
              </a:rPr>
              <a:t>sum</a:t>
            </a:r>
            <a:r>
              <a:rPr lang="en-IN" b="1" dirty="0"/>
              <a:t>(</a:t>
            </a:r>
            <a:r>
              <a:rPr lang="en-IN" b="1" dirty="0" err="1"/>
              <a:t>transaction_amount</a:t>
            </a:r>
            <a:r>
              <a:rPr lang="en-IN" b="1" dirty="0"/>
              <a:t>) from </a:t>
            </a:r>
            <a:r>
              <a:rPr lang="en-IN" b="1" dirty="0" err="1"/>
              <a:t>deliverydetalis</a:t>
            </a:r>
            <a:r>
              <a:rPr lang="en-IN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71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EE81E0-57E0-6B72-B663-CFA6548DB068}"/>
              </a:ext>
            </a:extLst>
          </p:cNvPr>
          <p:cNvSpPr txBox="1"/>
          <p:nvPr/>
        </p:nvSpPr>
        <p:spPr>
          <a:xfrm>
            <a:off x="3945987" y="1153552"/>
            <a:ext cx="4300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OPERATOR</a:t>
            </a:r>
            <a:endParaRPr lang="en-I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EBE7B-A2C4-9BFA-85E4-56B0263D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3" y="2996576"/>
            <a:ext cx="6986954" cy="27078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5AB1C-931E-67AE-B3D9-ED447827F6DA}"/>
              </a:ext>
            </a:extLst>
          </p:cNvPr>
          <p:cNvSpPr txBox="1"/>
          <p:nvPr/>
        </p:nvSpPr>
        <p:spPr>
          <a:xfrm>
            <a:off x="1336429" y="1883712"/>
            <a:ext cx="9636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select </a:t>
            </a:r>
            <a:r>
              <a:rPr lang="en-IN" sz="2000" b="1" dirty="0" err="1"/>
              <a:t>emp_id,date,item_name,quantity,transaction_amount</a:t>
            </a:r>
            <a:r>
              <a:rPr lang="en-IN" sz="2000" b="1" dirty="0"/>
              <a:t> from </a:t>
            </a:r>
            <a:r>
              <a:rPr lang="en-IN" sz="2000" b="1" dirty="0" err="1"/>
              <a:t>deliverydetalis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rgbClr val="0070C0"/>
                </a:solidFill>
              </a:rPr>
              <a:t>where</a:t>
            </a:r>
            <a:r>
              <a:rPr lang="en-IN" sz="2000" b="1" dirty="0"/>
              <a:t> </a:t>
            </a:r>
            <a:r>
              <a:rPr lang="en-IN" sz="2000" b="1" dirty="0" err="1"/>
              <a:t>emp_id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rgbClr val="0070C0"/>
                </a:solidFill>
              </a:rPr>
              <a:t>in</a:t>
            </a:r>
            <a:r>
              <a:rPr lang="en-IN" sz="2000" b="1" dirty="0"/>
              <a:t> (1003,1005);</a:t>
            </a:r>
          </a:p>
        </p:txBody>
      </p:sp>
    </p:spTree>
    <p:extLst>
      <p:ext uri="{BB962C8B-B14F-4D97-AF65-F5344CB8AC3E}">
        <p14:creationId xmlns:p14="http://schemas.microsoft.com/office/powerpoint/2010/main" val="150650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E0196-B501-E0D1-5757-5BD6A0838671}"/>
              </a:ext>
            </a:extLst>
          </p:cNvPr>
          <p:cNvSpPr txBox="1"/>
          <p:nvPr/>
        </p:nvSpPr>
        <p:spPr>
          <a:xfrm>
            <a:off x="4039772" y="1153553"/>
            <a:ext cx="4112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RANGE</a:t>
            </a:r>
            <a:endParaRPr lang="en-I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96C16-FE43-DFC5-E9E5-EDC346A7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21" y="3080823"/>
            <a:ext cx="7193621" cy="282760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E8F575-EDDE-8722-305F-C612CE8D6C2E}"/>
              </a:ext>
            </a:extLst>
          </p:cNvPr>
          <p:cNvSpPr txBox="1"/>
          <p:nvPr/>
        </p:nvSpPr>
        <p:spPr>
          <a:xfrm>
            <a:off x="942537" y="1812482"/>
            <a:ext cx="105648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select </a:t>
            </a:r>
            <a:r>
              <a:rPr lang="en-IN" sz="2000" b="1" dirty="0" err="1"/>
              <a:t>emp_id,date,item_name,transaction_amount,</a:t>
            </a:r>
            <a:r>
              <a:rPr lang="en-IN" sz="2000" b="1" dirty="0" err="1">
                <a:solidFill>
                  <a:srgbClr val="0070C0"/>
                </a:solidFill>
              </a:rPr>
              <a:t>case</a:t>
            </a:r>
            <a:r>
              <a:rPr lang="en-IN" sz="2000" b="1" dirty="0"/>
              <a:t> when </a:t>
            </a:r>
            <a:r>
              <a:rPr lang="en-IN" sz="2000" b="1" dirty="0" err="1"/>
              <a:t>transaction_amount</a:t>
            </a:r>
            <a:r>
              <a:rPr lang="en-IN" sz="2000" b="1" dirty="0">
                <a:solidFill>
                  <a:srgbClr val="0070C0"/>
                </a:solidFill>
              </a:rPr>
              <a:t>&gt;=</a:t>
            </a:r>
            <a:r>
              <a:rPr lang="en-IN" sz="2000" b="1" dirty="0"/>
              <a:t>800  then 'high sales' when </a:t>
            </a:r>
            <a:r>
              <a:rPr lang="en-IN" sz="2000" b="1" dirty="0" err="1"/>
              <a:t>transaction_amount</a:t>
            </a:r>
            <a:r>
              <a:rPr lang="en-IN" sz="2000" b="1" dirty="0">
                <a:solidFill>
                  <a:srgbClr val="0070C0"/>
                </a:solidFill>
              </a:rPr>
              <a:t>&lt;=</a:t>
            </a:r>
            <a:r>
              <a:rPr lang="en-IN" sz="2000" b="1" dirty="0"/>
              <a:t>800 </a:t>
            </a:r>
            <a:r>
              <a:rPr lang="en-IN" sz="2000" b="1" dirty="0">
                <a:solidFill>
                  <a:srgbClr val="0070C0"/>
                </a:solidFill>
              </a:rPr>
              <a:t>and</a:t>
            </a:r>
            <a:r>
              <a:rPr lang="en-IN" sz="2000" b="1" dirty="0"/>
              <a:t> </a:t>
            </a:r>
            <a:r>
              <a:rPr lang="en-IN" sz="2000" b="1" dirty="0" err="1"/>
              <a:t>transaction_amount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rgbClr val="0070C0"/>
                </a:solidFill>
              </a:rPr>
              <a:t>&gt;=</a:t>
            </a:r>
            <a:r>
              <a:rPr lang="en-IN" sz="2000" b="1" dirty="0"/>
              <a:t>500 then 'medium sales' else 'lowest sales' end </a:t>
            </a:r>
            <a:r>
              <a:rPr lang="en-IN" sz="2000" b="1" dirty="0">
                <a:solidFill>
                  <a:srgbClr val="0070C0"/>
                </a:solidFill>
              </a:rPr>
              <a:t>as</a:t>
            </a:r>
            <a:r>
              <a:rPr lang="en-IN" sz="2000" b="1" dirty="0"/>
              <a:t> 'amount range' from </a:t>
            </a:r>
            <a:r>
              <a:rPr lang="en-IN" sz="2000" b="1" dirty="0" err="1"/>
              <a:t>deliverydetalis</a:t>
            </a:r>
            <a:r>
              <a:rPr lang="en-IN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8451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869</TotalTime>
  <Words>323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Gallery</vt:lpstr>
      <vt:lpstr>EPPURA           rESTAURANT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TOTAL AMOUNT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EPPURA           restarunt</dc:title>
  <dc:creator>Mr. Tamizhan</dc:creator>
  <cp:lastModifiedBy>Mr. Tamizhan</cp:lastModifiedBy>
  <cp:revision>1</cp:revision>
  <dcterms:created xsi:type="dcterms:W3CDTF">2024-05-25T05:48:26Z</dcterms:created>
  <dcterms:modified xsi:type="dcterms:W3CDTF">2024-05-27T06:25:45Z</dcterms:modified>
</cp:coreProperties>
</file>