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agunasheela4@gmail.com" userId="cf08bbfdd09e3e89" providerId="LiveId" clId="{F893B6B0-A051-7E48-9493-38502306A868}"/>
    <pc:docChg chg="custSel addSld modSld">
      <pc:chgData name="gunagunasheela4@gmail.com" userId="cf08bbfdd09e3e89" providerId="LiveId" clId="{F893B6B0-A051-7E48-9493-38502306A868}" dt="2022-05-03T03:34:43.238" v="26" actId="680"/>
      <pc:docMkLst>
        <pc:docMk/>
      </pc:docMkLst>
      <pc:sldChg chg="addSp delSp modSp">
        <pc:chgData name="gunagunasheela4@gmail.com" userId="cf08bbfdd09e3e89" providerId="LiveId" clId="{F893B6B0-A051-7E48-9493-38502306A868}" dt="2022-05-03T03:34:25.673" v="25" actId="21"/>
        <pc:sldMkLst>
          <pc:docMk/>
          <pc:sldMk cId="1743437122" sldId="256"/>
        </pc:sldMkLst>
        <pc:spChg chg="mod">
          <ac:chgData name="gunagunasheela4@gmail.com" userId="cf08bbfdd09e3e89" providerId="LiveId" clId="{F893B6B0-A051-7E48-9493-38502306A868}" dt="2022-05-03T03:33:50.394" v="21" actId="22"/>
          <ac:spMkLst>
            <pc:docMk/>
            <pc:sldMk cId="1743437122" sldId="256"/>
            <ac:spMk id="2" creationId="{CCA57AE2-F561-E17A-A1A9-5F1A395B7C37}"/>
          </ac:spMkLst>
        </pc:spChg>
        <pc:spChg chg="del mod">
          <ac:chgData name="gunagunasheela4@gmail.com" userId="cf08bbfdd09e3e89" providerId="LiveId" clId="{F893B6B0-A051-7E48-9493-38502306A868}" dt="2022-05-03T03:34:12.145" v="22" actId="21"/>
          <ac:spMkLst>
            <pc:docMk/>
            <pc:sldMk cId="1743437122" sldId="256"/>
            <ac:spMk id="3" creationId="{9E88D32A-5D9B-C1D6-CB71-6EB8C130F12B}"/>
          </ac:spMkLst>
        </pc:spChg>
        <pc:spChg chg="add del mod">
          <ac:chgData name="gunagunasheela4@gmail.com" userId="cf08bbfdd09e3e89" providerId="LiveId" clId="{F893B6B0-A051-7E48-9493-38502306A868}" dt="2022-05-03T03:34:25.673" v="25" actId="21"/>
          <ac:spMkLst>
            <pc:docMk/>
            <pc:sldMk cId="1743437122" sldId="256"/>
            <ac:spMk id="5" creationId="{50FF662E-488E-6A1A-7653-416912DEFCA0}"/>
          </ac:spMkLst>
        </pc:spChg>
      </pc:sldChg>
      <pc:sldChg chg="new">
        <pc:chgData name="gunagunasheela4@gmail.com" userId="cf08bbfdd09e3e89" providerId="LiveId" clId="{F893B6B0-A051-7E48-9493-38502306A868}" dt="2022-05-03T03:31:39.613" v="0" actId="680"/>
        <pc:sldMkLst>
          <pc:docMk/>
          <pc:sldMk cId="319097723" sldId="257"/>
        </pc:sldMkLst>
      </pc:sldChg>
      <pc:sldChg chg="new">
        <pc:chgData name="gunagunasheela4@gmail.com" userId="cf08bbfdd09e3e89" providerId="LiveId" clId="{F893B6B0-A051-7E48-9493-38502306A868}" dt="2022-05-03T03:34:43.238" v="26" actId="680"/>
        <pc:sldMkLst>
          <pc:docMk/>
          <pc:sldMk cId="65093001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7AE2-F561-E17A-A1A9-5F1A395B7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07" y="778155"/>
            <a:ext cx="8637073" cy="2541431"/>
          </a:xfrm>
        </p:spPr>
        <p:txBody>
          <a:bodyPr/>
          <a:lstStyle/>
          <a:p>
            <a:r>
              <a:rPr lang="en-US"/>
              <a:t>Innovative 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74343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37E0-06CA-E594-F32A-55DD614B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B4BE-516D-F91E-1965-31577C2A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7D47-8E13-E964-BF40-8C1C8D35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8183-C3FE-4360-D365-025BA4F1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00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Gallery</vt:lpstr>
      <vt:lpstr>Innovative design thinking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design thinking</dc:title>
  <dc:creator>gunagunasheela4@gmail.com</dc:creator>
  <cp:lastModifiedBy>gunagunasheela4@gmail.com</cp:lastModifiedBy>
  <cp:revision>1</cp:revision>
  <dcterms:created xsi:type="dcterms:W3CDTF">2022-05-03T03:30:50Z</dcterms:created>
  <dcterms:modified xsi:type="dcterms:W3CDTF">2022-05-03T03:34:51Z</dcterms:modified>
</cp:coreProperties>
</file>