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9" r:id="rId7"/>
    <p:sldId id="270" r:id="rId8"/>
    <p:sldId id="273" r:id="rId9"/>
    <p:sldId id="278" r:id="rId10"/>
    <p:sldId id="272" r:id="rId11"/>
    <p:sldId id="275" r:id="rId12"/>
    <p:sldId id="276" r:id="rId13"/>
    <p:sldId id="277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DC6AC-AA25-49FF-939D-C1A48D13618B}" v="226" dt="2023-02-01T05:16:34.150"/>
    <p1510:client id="{C84DA3F4-4B48-4797-8E5E-02A45C32580D}" v="12" dt="2023-02-01T08:08:18.897"/>
    <p1510:client id="{CCACECAB-34F1-485C-A76E-22C565B5A430}" v="1" dt="2023-09-22T16:30:15.3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>
      <p:cViewPr varScale="1">
        <p:scale>
          <a:sx n="92" d="100"/>
          <a:sy n="92" d="100"/>
        </p:scale>
        <p:origin x="114" y="5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A593C-02CA-4C96-868E-386BA7E8F12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2EAA34D6-2E7B-4B92-816A-4EEC9B07DF3F}">
      <dgm:prSet phldrT="[Text]" phldr="1"/>
      <dgm:spPr/>
      <dgm:t>
        <a:bodyPr/>
        <a:lstStyle/>
        <a:p>
          <a:endParaRPr lang="en-US"/>
        </a:p>
      </dgm:t>
    </dgm:pt>
    <dgm:pt modelId="{92844D3F-9E01-4602-9077-EBD5CB49DCDC}" type="parTrans" cxnId="{8B56127B-6984-433D-98EC-79B993AE1D62}">
      <dgm:prSet/>
      <dgm:spPr/>
      <dgm:t>
        <a:bodyPr/>
        <a:lstStyle/>
        <a:p>
          <a:endParaRPr lang="en-US"/>
        </a:p>
      </dgm:t>
    </dgm:pt>
    <dgm:pt modelId="{B8F4E1E4-E133-4398-BAD3-924805404DD3}" type="sibTrans" cxnId="{8B56127B-6984-433D-98EC-79B993AE1D62}">
      <dgm:prSet/>
      <dgm:spPr/>
      <dgm:t>
        <a:bodyPr/>
        <a:lstStyle/>
        <a:p>
          <a:endParaRPr lang="en-US"/>
        </a:p>
      </dgm:t>
    </dgm:pt>
    <dgm:pt modelId="{018568C7-DBE7-482E-8AB3-E0954111B84D}">
      <dgm:prSet phldrT="[Text]" phldr="1"/>
      <dgm:spPr/>
      <dgm:t>
        <a:bodyPr/>
        <a:lstStyle/>
        <a:p>
          <a:endParaRPr lang="en-US"/>
        </a:p>
      </dgm:t>
    </dgm:pt>
    <dgm:pt modelId="{E470839D-C0A6-4499-B0DF-C58FF245657B}" type="parTrans" cxnId="{8509D9BA-8EC0-40AA-8AA5-A9E39C49228E}">
      <dgm:prSet/>
      <dgm:spPr/>
      <dgm:t>
        <a:bodyPr/>
        <a:lstStyle/>
        <a:p>
          <a:endParaRPr lang="en-US"/>
        </a:p>
      </dgm:t>
    </dgm:pt>
    <dgm:pt modelId="{57C93620-8C58-4507-B6C8-27948BB49E43}" type="sibTrans" cxnId="{8509D9BA-8EC0-40AA-8AA5-A9E39C49228E}">
      <dgm:prSet/>
      <dgm:spPr/>
      <dgm:t>
        <a:bodyPr/>
        <a:lstStyle/>
        <a:p>
          <a:endParaRPr lang="en-US"/>
        </a:p>
      </dgm:t>
    </dgm:pt>
    <dgm:pt modelId="{FBB846AF-2EEC-4307-8D85-540040634743}">
      <dgm:prSet phldrT="[Text]" phldr="1"/>
      <dgm:spPr/>
      <dgm:t>
        <a:bodyPr/>
        <a:lstStyle/>
        <a:p>
          <a:endParaRPr lang="en-US"/>
        </a:p>
      </dgm:t>
    </dgm:pt>
    <dgm:pt modelId="{6B2819C0-B30D-4F22-9DC2-8DE7A2A9202C}" type="parTrans" cxnId="{C5E72781-C5C3-4B42-8D1B-2D08D6A6DC29}">
      <dgm:prSet/>
      <dgm:spPr/>
      <dgm:t>
        <a:bodyPr/>
        <a:lstStyle/>
        <a:p>
          <a:endParaRPr lang="en-US"/>
        </a:p>
      </dgm:t>
    </dgm:pt>
    <dgm:pt modelId="{1DE76269-E6B3-49F7-9391-74DC9ED365E1}" type="sibTrans" cxnId="{C5E72781-C5C3-4B42-8D1B-2D08D6A6DC29}">
      <dgm:prSet/>
      <dgm:spPr/>
      <dgm:t>
        <a:bodyPr/>
        <a:lstStyle/>
        <a:p>
          <a:endParaRPr lang="en-US"/>
        </a:p>
      </dgm:t>
    </dgm:pt>
    <dgm:pt modelId="{ACFE9F26-B04D-40E4-B867-9C719EDC6709}">
      <dgm:prSet phldrT="[Text]" phldr="1"/>
      <dgm:spPr/>
      <dgm:t>
        <a:bodyPr/>
        <a:lstStyle/>
        <a:p>
          <a:endParaRPr lang="en-US"/>
        </a:p>
      </dgm:t>
    </dgm:pt>
    <dgm:pt modelId="{87C7D77B-4C54-4C2E-AEED-286ECD66EE32}" type="parTrans" cxnId="{17D721C3-AA08-4ADB-A8A5-174D6B71083D}">
      <dgm:prSet/>
      <dgm:spPr/>
      <dgm:t>
        <a:bodyPr/>
        <a:lstStyle/>
        <a:p>
          <a:endParaRPr lang="en-US"/>
        </a:p>
      </dgm:t>
    </dgm:pt>
    <dgm:pt modelId="{A690502E-6AE5-46A8-88C4-330BEB582D6E}" type="sibTrans" cxnId="{17D721C3-AA08-4ADB-A8A5-174D6B71083D}">
      <dgm:prSet/>
      <dgm:spPr/>
      <dgm:t>
        <a:bodyPr/>
        <a:lstStyle/>
        <a:p>
          <a:endParaRPr lang="en-US"/>
        </a:p>
      </dgm:t>
    </dgm:pt>
    <dgm:pt modelId="{B43AA05E-1F68-42D0-BCF4-710B7468C039}">
      <dgm:prSet phldrT="[Text]" phldr="1"/>
      <dgm:spPr/>
      <dgm:t>
        <a:bodyPr/>
        <a:lstStyle/>
        <a:p>
          <a:endParaRPr lang="en-US"/>
        </a:p>
      </dgm:t>
    </dgm:pt>
    <dgm:pt modelId="{15148B35-6E42-4503-9121-EA1DC51D51C5}" type="parTrans" cxnId="{D8E11261-A7A7-4808-9035-E551D5F0DA87}">
      <dgm:prSet/>
      <dgm:spPr/>
      <dgm:t>
        <a:bodyPr/>
        <a:lstStyle/>
        <a:p>
          <a:endParaRPr lang="en-US"/>
        </a:p>
      </dgm:t>
    </dgm:pt>
    <dgm:pt modelId="{862F999A-8768-4A53-B27A-62538E3BA864}" type="sibTrans" cxnId="{D8E11261-A7A7-4808-9035-E551D5F0DA87}">
      <dgm:prSet/>
      <dgm:spPr/>
      <dgm:t>
        <a:bodyPr/>
        <a:lstStyle/>
        <a:p>
          <a:endParaRPr lang="en-US"/>
        </a:p>
      </dgm:t>
    </dgm:pt>
    <dgm:pt modelId="{03A9AEC0-8EA9-495A-AFBF-9468C61F5597}" type="pres">
      <dgm:prSet presAssocID="{E87A593C-02CA-4C96-868E-386BA7E8F129}" presName="diagram" presStyleCnt="0">
        <dgm:presLayoutVars>
          <dgm:dir/>
          <dgm:resizeHandles val="exact"/>
        </dgm:presLayoutVars>
      </dgm:prSet>
      <dgm:spPr/>
    </dgm:pt>
    <dgm:pt modelId="{89BF815D-C49E-4EE7-AB12-ABCC6062B5DA}" type="pres">
      <dgm:prSet presAssocID="{2EAA34D6-2E7B-4B92-816A-4EEC9B07DF3F}" presName="node" presStyleLbl="node1" presStyleIdx="0" presStyleCnt="5">
        <dgm:presLayoutVars>
          <dgm:bulletEnabled val="1"/>
        </dgm:presLayoutVars>
      </dgm:prSet>
      <dgm:spPr/>
    </dgm:pt>
    <dgm:pt modelId="{53918328-F972-4232-8CEB-295C18F854F6}" type="pres">
      <dgm:prSet presAssocID="{B8F4E1E4-E133-4398-BAD3-924805404DD3}" presName="sibTrans" presStyleCnt="0"/>
      <dgm:spPr/>
    </dgm:pt>
    <dgm:pt modelId="{726887CB-2AD6-4CE8-AF93-3ED64A806B9E}" type="pres">
      <dgm:prSet presAssocID="{018568C7-DBE7-482E-8AB3-E0954111B84D}" presName="node" presStyleLbl="node1" presStyleIdx="1" presStyleCnt="5">
        <dgm:presLayoutVars>
          <dgm:bulletEnabled val="1"/>
        </dgm:presLayoutVars>
      </dgm:prSet>
      <dgm:spPr/>
    </dgm:pt>
    <dgm:pt modelId="{0D5ED2FC-40AA-4A86-A299-38C9F3016F5B}" type="pres">
      <dgm:prSet presAssocID="{57C93620-8C58-4507-B6C8-27948BB49E43}" presName="sibTrans" presStyleCnt="0"/>
      <dgm:spPr/>
    </dgm:pt>
    <dgm:pt modelId="{62DB3966-8D96-4D4E-A211-C3612C5774A4}" type="pres">
      <dgm:prSet presAssocID="{FBB846AF-2EEC-4307-8D85-540040634743}" presName="node" presStyleLbl="node1" presStyleIdx="2" presStyleCnt="5">
        <dgm:presLayoutVars>
          <dgm:bulletEnabled val="1"/>
        </dgm:presLayoutVars>
      </dgm:prSet>
      <dgm:spPr/>
    </dgm:pt>
    <dgm:pt modelId="{58B90487-DA39-48E8-A5AC-C7A1337B78B7}" type="pres">
      <dgm:prSet presAssocID="{1DE76269-E6B3-49F7-9391-74DC9ED365E1}" presName="sibTrans" presStyleCnt="0"/>
      <dgm:spPr/>
    </dgm:pt>
    <dgm:pt modelId="{45B9F9B8-10E8-484B-88F4-660EFFE8368E}" type="pres">
      <dgm:prSet presAssocID="{ACFE9F26-B04D-40E4-B867-9C719EDC6709}" presName="node" presStyleLbl="node1" presStyleIdx="3" presStyleCnt="5">
        <dgm:presLayoutVars>
          <dgm:bulletEnabled val="1"/>
        </dgm:presLayoutVars>
      </dgm:prSet>
      <dgm:spPr/>
    </dgm:pt>
    <dgm:pt modelId="{758BAA50-EADE-49FA-BB70-BC71B5F94065}" type="pres">
      <dgm:prSet presAssocID="{A690502E-6AE5-46A8-88C4-330BEB582D6E}" presName="sibTrans" presStyleCnt="0"/>
      <dgm:spPr/>
    </dgm:pt>
    <dgm:pt modelId="{6EEEAB57-A457-4B25-A739-49E3429FE257}" type="pres">
      <dgm:prSet presAssocID="{B43AA05E-1F68-42D0-BCF4-710B7468C039}" presName="node" presStyleLbl="node1" presStyleIdx="4" presStyleCnt="5">
        <dgm:presLayoutVars>
          <dgm:bulletEnabled val="1"/>
        </dgm:presLayoutVars>
      </dgm:prSet>
      <dgm:spPr/>
    </dgm:pt>
  </dgm:ptLst>
  <dgm:cxnLst>
    <dgm:cxn modelId="{B5656E3C-5F64-4531-BBFA-0DAB18722692}" type="presOf" srcId="{E87A593C-02CA-4C96-868E-386BA7E8F129}" destId="{03A9AEC0-8EA9-495A-AFBF-9468C61F5597}" srcOrd="0" destOrd="0" presId="urn:microsoft.com/office/officeart/2005/8/layout/default"/>
    <dgm:cxn modelId="{C24CC95E-4AD8-4E11-B586-8F34E6C626B4}" type="presOf" srcId="{FBB846AF-2EEC-4307-8D85-540040634743}" destId="{62DB3966-8D96-4D4E-A211-C3612C5774A4}" srcOrd="0" destOrd="0" presId="urn:microsoft.com/office/officeart/2005/8/layout/default"/>
    <dgm:cxn modelId="{D8E11261-A7A7-4808-9035-E551D5F0DA87}" srcId="{E87A593C-02CA-4C96-868E-386BA7E8F129}" destId="{B43AA05E-1F68-42D0-BCF4-710B7468C039}" srcOrd="4" destOrd="0" parTransId="{15148B35-6E42-4503-9121-EA1DC51D51C5}" sibTransId="{862F999A-8768-4A53-B27A-62538E3BA864}"/>
    <dgm:cxn modelId="{8B56127B-6984-433D-98EC-79B993AE1D62}" srcId="{E87A593C-02CA-4C96-868E-386BA7E8F129}" destId="{2EAA34D6-2E7B-4B92-816A-4EEC9B07DF3F}" srcOrd="0" destOrd="0" parTransId="{92844D3F-9E01-4602-9077-EBD5CB49DCDC}" sibTransId="{B8F4E1E4-E133-4398-BAD3-924805404DD3}"/>
    <dgm:cxn modelId="{C5E72781-C5C3-4B42-8D1B-2D08D6A6DC29}" srcId="{E87A593C-02CA-4C96-868E-386BA7E8F129}" destId="{FBB846AF-2EEC-4307-8D85-540040634743}" srcOrd="2" destOrd="0" parTransId="{6B2819C0-B30D-4F22-9DC2-8DE7A2A9202C}" sibTransId="{1DE76269-E6B3-49F7-9391-74DC9ED365E1}"/>
    <dgm:cxn modelId="{75EF5789-92E3-4351-B6B8-86D3043F9066}" type="presOf" srcId="{2EAA34D6-2E7B-4B92-816A-4EEC9B07DF3F}" destId="{89BF815D-C49E-4EE7-AB12-ABCC6062B5DA}" srcOrd="0" destOrd="0" presId="urn:microsoft.com/office/officeart/2005/8/layout/default"/>
    <dgm:cxn modelId="{AE571DA5-F02B-4FAB-A1B9-F9915E986CD7}" type="presOf" srcId="{018568C7-DBE7-482E-8AB3-E0954111B84D}" destId="{726887CB-2AD6-4CE8-AF93-3ED64A806B9E}" srcOrd="0" destOrd="0" presId="urn:microsoft.com/office/officeart/2005/8/layout/default"/>
    <dgm:cxn modelId="{8509D9BA-8EC0-40AA-8AA5-A9E39C49228E}" srcId="{E87A593C-02CA-4C96-868E-386BA7E8F129}" destId="{018568C7-DBE7-482E-8AB3-E0954111B84D}" srcOrd="1" destOrd="0" parTransId="{E470839D-C0A6-4499-B0DF-C58FF245657B}" sibTransId="{57C93620-8C58-4507-B6C8-27948BB49E43}"/>
    <dgm:cxn modelId="{17D721C3-AA08-4ADB-A8A5-174D6B71083D}" srcId="{E87A593C-02CA-4C96-868E-386BA7E8F129}" destId="{ACFE9F26-B04D-40E4-B867-9C719EDC6709}" srcOrd="3" destOrd="0" parTransId="{87C7D77B-4C54-4C2E-AEED-286ECD66EE32}" sibTransId="{A690502E-6AE5-46A8-88C4-330BEB582D6E}"/>
    <dgm:cxn modelId="{CA21CED7-DBE6-4BFB-85CB-0619760AA61D}" type="presOf" srcId="{B43AA05E-1F68-42D0-BCF4-710B7468C039}" destId="{6EEEAB57-A457-4B25-A739-49E3429FE257}" srcOrd="0" destOrd="0" presId="urn:microsoft.com/office/officeart/2005/8/layout/default"/>
    <dgm:cxn modelId="{146686F8-1AA9-42DF-8E03-04E750D4D6EF}" type="presOf" srcId="{ACFE9F26-B04D-40E4-B867-9C719EDC6709}" destId="{45B9F9B8-10E8-484B-88F4-660EFFE8368E}" srcOrd="0" destOrd="0" presId="urn:microsoft.com/office/officeart/2005/8/layout/default"/>
    <dgm:cxn modelId="{C916CE29-E638-40FA-BA48-079D0A3A9D88}" type="presParOf" srcId="{03A9AEC0-8EA9-495A-AFBF-9468C61F5597}" destId="{89BF815D-C49E-4EE7-AB12-ABCC6062B5DA}" srcOrd="0" destOrd="0" presId="urn:microsoft.com/office/officeart/2005/8/layout/default"/>
    <dgm:cxn modelId="{C60B197F-D00E-4AB0-8BB4-B61BFAECF65E}" type="presParOf" srcId="{03A9AEC0-8EA9-495A-AFBF-9468C61F5597}" destId="{53918328-F972-4232-8CEB-295C18F854F6}" srcOrd="1" destOrd="0" presId="urn:microsoft.com/office/officeart/2005/8/layout/default"/>
    <dgm:cxn modelId="{B81E2C98-D5F9-445D-AF9C-2BE5E11ADC36}" type="presParOf" srcId="{03A9AEC0-8EA9-495A-AFBF-9468C61F5597}" destId="{726887CB-2AD6-4CE8-AF93-3ED64A806B9E}" srcOrd="2" destOrd="0" presId="urn:microsoft.com/office/officeart/2005/8/layout/default"/>
    <dgm:cxn modelId="{349C064C-96B6-49E1-9384-BF69077B9F57}" type="presParOf" srcId="{03A9AEC0-8EA9-495A-AFBF-9468C61F5597}" destId="{0D5ED2FC-40AA-4A86-A299-38C9F3016F5B}" srcOrd="3" destOrd="0" presId="urn:microsoft.com/office/officeart/2005/8/layout/default"/>
    <dgm:cxn modelId="{9A268CF9-B4C8-4492-8B1D-4FFA3FCC914F}" type="presParOf" srcId="{03A9AEC0-8EA9-495A-AFBF-9468C61F5597}" destId="{62DB3966-8D96-4D4E-A211-C3612C5774A4}" srcOrd="4" destOrd="0" presId="urn:microsoft.com/office/officeart/2005/8/layout/default"/>
    <dgm:cxn modelId="{F62040E3-440F-42A7-8706-3D94C9EAB538}" type="presParOf" srcId="{03A9AEC0-8EA9-495A-AFBF-9468C61F5597}" destId="{58B90487-DA39-48E8-A5AC-C7A1337B78B7}" srcOrd="5" destOrd="0" presId="urn:microsoft.com/office/officeart/2005/8/layout/default"/>
    <dgm:cxn modelId="{62D682D1-1607-4E4E-A859-FF99BB18E5BF}" type="presParOf" srcId="{03A9AEC0-8EA9-495A-AFBF-9468C61F5597}" destId="{45B9F9B8-10E8-484B-88F4-660EFFE8368E}" srcOrd="6" destOrd="0" presId="urn:microsoft.com/office/officeart/2005/8/layout/default"/>
    <dgm:cxn modelId="{1CB090E3-9F44-4E5C-AF32-3C755728502F}" type="presParOf" srcId="{03A9AEC0-8EA9-495A-AFBF-9468C61F5597}" destId="{758BAA50-EADE-49FA-BB70-BC71B5F94065}" srcOrd="7" destOrd="0" presId="urn:microsoft.com/office/officeart/2005/8/layout/default"/>
    <dgm:cxn modelId="{7B773836-6283-4DF2-A6F3-99A6A8A2C06C}" type="presParOf" srcId="{03A9AEC0-8EA9-495A-AFBF-9468C61F5597}" destId="{6EEEAB57-A457-4B25-A739-49E3429FE25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F815D-C49E-4EE7-AB12-ABCC6062B5DA}">
      <dsp:nvSpPr>
        <dsp:cNvPr id="0" name=""/>
        <dsp:cNvSpPr/>
      </dsp:nvSpPr>
      <dsp:spPr>
        <a:xfrm>
          <a:off x="34" y="1325721"/>
          <a:ext cx="71559" cy="42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" y="1325721"/>
        <a:ext cx="71559" cy="42935"/>
      </dsp:txXfrm>
    </dsp:sp>
    <dsp:sp modelId="{726887CB-2AD6-4CE8-AF93-3ED64A806B9E}">
      <dsp:nvSpPr>
        <dsp:cNvPr id="0" name=""/>
        <dsp:cNvSpPr/>
      </dsp:nvSpPr>
      <dsp:spPr>
        <a:xfrm>
          <a:off x="34" y="1375812"/>
          <a:ext cx="71559" cy="42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" y="1375812"/>
        <a:ext cx="71559" cy="42935"/>
      </dsp:txXfrm>
    </dsp:sp>
    <dsp:sp modelId="{62DB3966-8D96-4D4E-A211-C3612C5774A4}">
      <dsp:nvSpPr>
        <dsp:cNvPr id="0" name=""/>
        <dsp:cNvSpPr/>
      </dsp:nvSpPr>
      <dsp:spPr>
        <a:xfrm>
          <a:off x="34" y="1425904"/>
          <a:ext cx="71559" cy="42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" y="1425904"/>
        <a:ext cx="71559" cy="42935"/>
      </dsp:txXfrm>
    </dsp:sp>
    <dsp:sp modelId="{45B9F9B8-10E8-484B-88F4-660EFFE8368E}">
      <dsp:nvSpPr>
        <dsp:cNvPr id="0" name=""/>
        <dsp:cNvSpPr/>
      </dsp:nvSpPr>
      <dsp:spPr>
        <a:xfrm>
          <a:off x="34" y="1475995"/>
          <a:ext cx="71559" cy="42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" y="1475995"/>
        <a:ext cx="71559" cy="42935"/>
      </dsp:txXfrm>
    </dsp:sp>
    <dsp:sp modelId="{6EEEAB57-A457-4B25-A739-49E3429FE257}">
      <dsp:nvSpPr>
        <dsp:cNvPr id="0" name=""/>
        <dsp:cNvSpPr/>
      </dsp:nvSpPr>
      <dsp:spPr>
        <a:xfrm>
          <a:off x="34" y="1526086"/>
          <a:ext cx="71559" cy="42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" y="1526086"/>
        <a:ext cx="71559" cy="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9/22/2023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9/22/2023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9/22/2023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9/22/2023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9/22/2023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9/22/2023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SURVEY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756876"/>
            <a:ext cx="8735325" cy="1611924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dirty="0">
                <a:cs typeface="Calibri"/>
              </a:rPr>
              <a:t>BY</a:t>
            </a:r>
          </a:p>
          <a:p>
            <a:r>
              <a:rPr lang="en-US" dirty="0">
                <a:cs typeface="Calibri"/>
              </a:rPr>
              <a:t>GUNASEELAN N(21CSR059)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51E4-28A7-550D-79A0-616D0813F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228039" cy="3301512"/>
          </a:xfrm>
        </p:spPr>
        <p:txBody>
          <a:bodyPr/>
          <a:lstStyle/>
          <a:p>
            <a:r>
              <a:rPr lang="en-US" dirty="0">
                <a:cs typeface="Calibri"/>
              </a:rPr>
              <a:t>THANK YOU.....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3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2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8A7155D-9201-1177-6503-C612B36B7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366" y="1713520"/>
            <a:ext cx="9111624" cy="4860856"/>
          </a:xfr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9820862" cy="860548"/>
          </a:xfrm>
        </p:spPr>
        <p:txBody>
          <a:bodyPr/>
          <a:lstStyle/>
          <a:p>
            <a:r>
              <a:rPr lang="en-US" dirty="0">
                <a:cs typeface="Calibri"/>
              </a:rPr>
              <a:t>SIGNUP PAGE</a:t>
            </a:r>
            <a:endParaRPr lang="en-US" dirty="0"/>
          </a:p>
        </p:txBody>
      </p:sp>
      <p:graphicFrame>
        <p:nvGraphicFramePr>
          <p:cNvPr id="8" name="Diagram 8">
            <a:extLst>
              <a:ext uri="{FF2B5EF4-FFF2-40B4-BE49-F238E27FC236}">
                <a16:creationId xmlns:a16="http://schemas.microsoft.com/office/drawing/2014/main" id="{62097B70-2FA3-C188-1DCF-D769306C7CA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3531061"/>
              </p:ext>
            </p:extLst>
          </p:nvPr>
        </p:nvGraphicFramePr>
        <p:xfrm flipH="1">
          <a:off x="14148381" y="3535364"/>
          <a:ext cx="71629" cy="2894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" name="Picture 4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9D5DA1-6570-80B1-E858-AAEA1AF1CE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1218883" y="1385748"/>
            <a:ext cx="9880344" cy="5095861"/>
          </a:xfr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CDF32B-7EB1-9C4C-E4C9-3DE066CD89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18883" y="787870"/>
            <a:ext cx="10103238" cy="5529617"/>
          </a:xfr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A185DC-4C42-1F89-BC0F-DF61AA0524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8883" y="647193"/>
            <a:ext cx="9974194" cy="5775801"/>
          </a:xfrm>
        </p:spPr>
      </p:pic>
    </p:spTree>
    <p:extLst>
      <p:ext uri="{BB962C8B-B14F-4D97-AF65-F5344CB8AC3E}">
        <p14:creationId xmlns:p14="http://schemas.microsoft.com/office/powerpoint/2010/main" val="239533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A729F1ED-B3B9-858C-85F7-CD00DDD87D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8883" y="752701"/>
            <a:ext cx="9985925" cy="5576509"/>
          </a:xfrm>
        </p:spPr>
      </p:pic>
    </p:spTree>
    <p:extLst>
      <p:ext uri="{BB962C8B-B14F-4D97-AF65-F5344CB8AC3E}">
        <p14:creationId xmlns:p14="http://schemas.microsoft.com/office/powerpoint/2010/main" val="60771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9464-483D-7D92-8A42-5A69F1E7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090682" cy="848825"/>
          </a:xfrm>
        </p:spPr>
        <p:txBody>
          <a:bodyPr/>
          <a:lstStyle/>
          <a:p>
            <a:r>
              <a:rPr lang="en-US" dirty="0">
                <a:cs typeface="Calibri"/>
              </a:rPr>
              <a:t>SURVEY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A3FF7BE-70B5-C401-7881-15876C374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286" y="1185982"/>
            <a:ext cx="9827234" cy="5517348"/>
          </a:xfrm>
        </p:spPr>
      </p:pic>
    </p:spTree>
    <p:extLst>
      <p:ext uri="{BB962C8B-B14F-4D97-AF65-F5344CB8AC3E}">
        <p14:creationId xmlns:p14="http://schemas.microsoft.com/office/powerpoint/2010/main" val="1815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1C4FE7-544B-4041-8C3E-05DDEF9A3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017" y="552936"/>
            <a:ext cx="9686459" cy="5681471"/>
          </a:xfrm>
        </p:spPr>
      </p:pic>
    </p:spTree>
    <p:extLst>
      <p:ext uri="{BB962C8B-B14F-4D97-AF65-F5344CB8AC3E}">
        <p14:creationId xmlns:p14="http://schemas.microsoft.com/office/powerpoint/2010/main" val="34658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FC2-2FB0-4ACD-816A-3C731888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9832593" cy="719871"/>
          </a:xfrm>
        </p:spPr>
        <p:txBody>
          <a:bodyPr/>
          <a:lstStyle/>
          <a:p>
            <a:r>
              <a:rPr lang="en-US" dirty="0">
                <a:cs typeface="Calibri"/>
              </a:rPr>
              <a:t>DATABASE 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3DF6EE-51D6-06F4-4708-7BA9B528C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912" y="1303213"/>
            <a:ext cx="9322788" cy="5341502"/>
          </a:xfrm>
        </p:spPr>
      </p:pic>
    </p:spTree>
    <p:extLst>
      <p:ext uri="{BB962C8B-B14F-4D97-AF65-F5344CB8AC3E}">
        <p14:creationId xmlns:p14="http://schemas.microsoft.com/office/powerpoint/2010/main" val="58508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8A6D9222-8445-4CAF-97EE-09B50EF08B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4734E9-C274-4EB4-8E27-BAE9169A44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CF7ACA-83DF-48D1-85D1-C482ED91F6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0</TotalTime>
  <Words>116</Words>
  <Application>Microsoft Office PowerPoint</Application>
  <PresentationFormat>Custom</PresentationFormat>
  <Paragraphs>36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 16x9</vt:lpstr>
      <vt:lpstr>SURVEY SYSTEM</vt:lpstr>
      <vt:lpstr>LOGIN PAGE</vt:lpstr>
      <vt:lpstr>SIGNUP PAGE</vt:lpstr>
      <vt:lpstr>PowerPoint Presentation</vt:lpstr>
      <vt:lpstr>PowerPoint Presentation</vt:lpstr>
      <vt:lpstr>PowerPoint Presentation</vt:lpstr>
      <vt:lpstr>SURVEY</vt:lpstr>
      <vt:lpstr>PowerPoint Presentation</vt:lpstr>
      <vt:lpstr>DATABASE </vt:lpstr>
      <vt:lpstr>THANK YOU.....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91</cp:revision>
  <dcterms:created xsi:type="dcterms:W3CDTF">2023-02-01T05:04:19Z</dcterms:created>
  <dcterms:modified xsi:type="dcterms:W3CDTF">2023-09-22T16:30:29Z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