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68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6263D8-67E0-4529-9B36-A4097F9808B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41534A-1221-42A9-91B3-CD99715111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>
              <a:latin typeface="Amasis MT Pro Medium" panose="02040604050005020304" pitchFamily="18" charset="0"/>
            </a:rPr>
            <a:t>Inappropriate content found online poses a risk, especially to vulnerable individuals like children.</a:t>
          </a:r>
          <a:endParaRPr lang="en-US" sz="2400">
            <a:latin typeface="Amasis MT Pro Medium" panose="02040604050005020304" pitchFamily="18" charset="0"/>
          </a:endParaRPr>
        </a:p>
      </dgm:t>
    </dgm:pt>
    <dgm:pt modelId="{2140E31F-FA7E-4C20-AFA6-301408742AC3}" type="parTrans" cxnId="{51843809-9B18-4047-A222-16981DCEEB00}">
      <dgm:prSet/>
      <dgm:spPr/>
      <dgm:t>
        <a:bodyPr/>
        <a:lstStyle/>
        <a:p>
          <a:endParaRPr lang="en-US"/>
        </a:p>
      </dgm:t>
    </dgm:pt>
    <dgm:pt modelId="{07524DB9-17CB-46C3-A566-F0EA2CF6BC00}" type="sibTrans" cxnId="{51843809-9B18-4047-A222-16981DCEEB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6FC122-55F2-4964-ACA7-0F8EC249E0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>
              <a:latin typeface="Amasis MT Pro Medium" panose="02040604050005020304" pitchFamily="18" charset="0"/>
            </a:rPr>
            <a:t>A software tool that has been developed to continuously monitor desktop screens for obscene or inappropriate content and provide real-time alerts to users can help us get rid of this risk.</a:t>
          </a:r>
          <a:endParaRPr lang="en-US" sz="2400">
            <a:latin typeface="Amasis MT Pro Medium" panose="02040604050005020304" pitchFamily="18" charset="0"/>
          </a:endParaRPr>
        </a:p>
      </dgm:t>
    </dgm:pt>
    <dgm:pt modelId="{62ED575C-9E18-40FE-80E0-B43F0A339DC6}" type="parTrans" cxnId="{F55E1405-A10B-44E3-A89B-143D8BDC53BC}">
      <dgm:prSet/>
      <dgm:spPr/>
      <dgm:t>
        <a:bodyPr/>
        <a:lstStyle/>
        <a:p>
          <a:endParaRPr lang="en-US"/>
        </a:p>
      </dgm:t>
    </dgm:pt>
    <dgm:pt modelId="{6AFBCB1C-C4C7-4C57-B979-EC17133C9252}" type="sibTrans" cxnId="{F55E1405-A10B-44E3-A89B-143D8BDC53BC}">
      <dgm:prSet/>
      <dgm:spPr/>
      <dgm:t>
        <a:bodyPr/>
        <a:lstStyle/>
        <a:p>
          <a:endParaRPr lang="en-US"/>
        </a:p>
      </dgm:t>
    </dgm:pt>
    <dgm:pt modelId="{B879E5AD-8832-4486-9673-245CD7CE17AA}" type="pres">
      <dgm:prSet presAssocID="{596263D8-67E0-4529-9B36-A4097F9808BB}" presName="root" presStyleCnt="0">
        <dgm:presLayoutVars>
          <dgm:dir/>
          <dgm:resizeHandles val="exact"/>
        </dgm:presLayoutVars>
      </dgm:prSet>
      <dgm:spPr/>
    </dgm:pt>
    <dgm:pt modelId="{72D576BB-CC6A-4B52-8164-AE14F62AD058}" type="pres">
      <dgm:prSet presAssocID="{596263D8-67E0-4529-9B36-A4097F9808BB}" presName="container" presStyleCnt="0">
        <dgm:presLayoutVars>
          <dgm:dir/>
          <dgm:resizeHandles val="exact"/>
        </dgm:presLayoutVars>
      </dgm:prSet>
      <dgm:spPr/>
    </dgm:pt>
    <dgm:pt modelId="{724EDF23-AC9A-4EC5-A237-C61F42467FCD}" type="pres">
      <dgm:prSet presAssocID="{2941534A-1221-42A9-91B3-CD9971511158}" presName="compNode" presStyleCnt="0"/>
      <dgm:spPr/>
    </dgm:pt>
    <dgm:pt modelId="{71D71A04-57C5-499E-BDCE-AFB0CE915C8A}" type="pres">
      <dgm:prSet presAssocID="{2941534A-1221-42A9-91B3-CD9971511158}" presName="iconBgRect" presStyleLbl="bgShp" presStyleIdx="0" presStyleCnt="2"/>
      <dgm:spPr/>
    </dgm:pt>
    <dgm:pt modelId="{AD9EB2E5-F404-456B-8337-7DB9966BF716}" type="pres">
      <dgm:prSet presAssocID="{2941534A-1221-42A9-91B3-CD997151115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6CCCE1B2-FFFD-4C64-9266-EA54FED2A93E}" type="pres">
      <dgm:prSet presAssocID="{2941534A-1221-42A9-91B3-CD9971511158}" presName="spaceRect" presStyleCnt="0"/>
      <dgm:spPr/>
    </dgm:pt>
    <dgm:pt modelId="{B1D8150A-5BC2-46D7-B115-B1DE5E095836}" type="pres">
      <dgm:prSet presAssocID="{2941534A-1221-42A9-91B3-CD9971511158}" presName="textRect" presStyleLbl="revTx" presStyleIdx="0" presStyleCnt="2">
        <dgm:presLayoutVars>
          <dgm:chMax val="1"/>
          <dgm:chPref val="1"/>
        </dgm:presLayoutVars>
      </dgm:prSet>
      <dgm:spPr/>
    </dgm:pt>
    <dgm:pt modelId="{B7E74076-7496-44D8-B43D-0FC12FF26F28}" type="pres">
      <dgm:prSet presAssocID="{07524DB9-17CB-46C3-A566-F0EA2CF6BC00}" presName="sibTrans" presStyleLbl="sibTrans2D1" presStyleIdx="0" presStyleCnt="0"/>
      <dgm:spPr/>
    </dgm:pt>
    <dgm:pt modelId="{DF9F5E25-AC70-4CBC-8471-9F95F6819FEA}" type="pres">
      <dgm:prSet presAssocID="{A46FC122-55F2-4964-ACA7-0F8EC249E02E}" presName="compNode" presStyleCnt="0"/>
      <dgm:spPr/>
    </dgm:pt>
    <dgm:pt modelId="{058E9734-1CE3-4ED5-A9F8-2DAD4E7D6B91}" type="pres">
      <dgm:prSet presAssocID="{A46FC122-55F2-4964-ACA7-0F8EC249E02E}" presName="iconBgRect" presStyleLbl="bgShp" presStyleIdx="1" presStyleCnt="2"/>
      <dgm:spPr/>
    </dgm:pt>
    <dgm:pt modelId="{1545847E-A378-4228-A8BE-E741D88C0D4B}" type="pres">
      <dgm:prSet presAssocID="{A46FC122-55F2-4964-ACA7-0F8EC249E0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28A32AE-0E19-4990-B5AD-A588681A2A85}" type="pres">
      <dgm:prSet presAssocID="{A46FC122-55F2-4964-ACA7-0F8EC249E02E}" presName="spaceRect" presStyleCnt="0"/>
      <dgm:spPr/>
    </dgm:pt>
    <dgm:pt modelId="{2796EA8F-2DB5-4BFA-A395-5430C38D80F9}" type="pres">
      <dgm:prSet presAssocID="{A46FC122-55F2-4964-ACA7-0F8EC249E02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55E1405-A10B-44E3-A89B-143D8BDC53BC}" srcId="{596263D8-67E0-4529-9B36-A4097F9808BB}" destId="{A46FC122-55F2-4964-ACA7-0F8EC249E02E}" srcOrd="1" destOrd="0" parTransId="{62ED575C-9E18-40FE-80E0-B43F0A339DC6}" sibTransId="{6AFBCB1C-C4C7-4C57-B979-EC17133C9252}"/>
    <dgm:cxn modelId="{51843809-9B18-4047-A222-16981DCEEB00}" srcId="{596263D8-67E0-4529-9B36-A4097F9808BB}" destId="{2941534A-1221-42A9-91B3-CD9971511158}" srcOrd="0" destOrd="0" parTransId="{2140E31F-FA7E-4C20-AFA6-301408742AC3}" sibTransId="{07524DB9-17CB-46C3-A566-F0EA2CF6BC00}"/>
    <dgm:cxn modelId="{E609E712-9CDC-4EB5-A91F-3AD228CA3D99}" type="presOf" srcId="{2941534A-1221-42A9-91B3-CD9971511158}" destId="{B1D8150A-5BC2-46D7-B115-B1DE5E095836}" srcOrd="0" destOrd="0" presId="urn:microsoft.com/office/officeart/2018/2/layout/IconCircleList"/>
    <dgm:cxn modelId="{1E831013-9BCF-497E-B0D6-7A86C2E1CAE8}" type="presOf" srcId="{596263D8-67E0-4529-9B36-A4097F9808BB}" destId="{B879E5AD-8832-4486-9673-245CD7CE17AA}" srcOrd="0" destOrd="0" presId="urn:microsoft.com/office/officeart/2018/2/layout/IconCircleList"/>
    <dgm:cxn modelId="{4804E69D-FFDD-442B-9144-ECB48534AF8D}" type="presOf" srcId="{07524DB9-17CB-46C3-A566-F0EA2CF6BC00}" destId="{B7E74076-7496-44D8-B43D-0FC12FF26F28}" srcOrd="0" destOrd="0" presId="urn:microsoft.com/office/officeart/2018/2/layout/IconCircleList"/>
    <dgm:cxn modelId="{96A84CEC-5C3A-43F3-9AF6-B132BED4E801}" type="presOf" srcId="{A46FC122-55F2-4964-ACA7-0F8EC249E02E}" destId="{2796EA8F-2DB5-4BFA-A395-5430C38D80F9}" srcOrd="0" destOrd="0" presId="urn:microsoft.com/office/officeart/2018/2/layout/IconCircleList"/>
    <dgm:cxn modelId="{2C9B4C4A-25BF-4437-B53F-4C184D57C4A2}" type="presParOf" srcId="{B879E5AD-8832-4486-9673-245CD7CE17AA}" destId="{72D576BB-CC6A-4B52-8164-AE14F62AD058}" srcOrd="0" destOrd="0" presId="urn:microsoft.com/office/officeart/2018/2/layout/IconCircleList"/>
    <dgm:cxn modelId="{5BE46AEB-5ED9-4E15-919B-5B1DDE633E51}" type="presParOf" srcId="{72D576BB-CC6A-4B52-8164-AE14F62AD058}" destId="{724EDF23-AC9A-4EC5-A237-C61F42467FCD}" srcOrd="0" destOrd="0" presId="urn:microsoft.com/office/officeart/2018/2/layout/IconCircleList"/>
    <dgm:cxn modelId="{9A2F75DB-9E44-46C8-A3F8-164FC95281AB}" type="presParOf" srcId="{724EDF23-AC9A-4EC5-A237-C61F42467FCD}" destId="{71D71A04-57C5-499E-BDCE-AFB0CE915C8A}" srcOrd="0" destOrd="0" presId="urn:microsoft.com/office/officeart/2018/2/layout/IconCircleList"/>
    <dgm:cxn modelId="{E0B62D22-DC5E-49B4-9069-DC327C444CF5}" type="presParOf" srcId="{724EDF23-AC9A-4EC5-A237-C61F42467FCD}" destId="{AD9EB2E5-F404-456B-8337-7DB9966BF716}" srcOrd="1" destOrd="0" presId="urn:microsoft.com/office/officeart/2018/2/layout/IconCircleList"/>
    <dgm:cxn modelId="{319710D9-4E8B-49F3-AA20-60D7DFBB0010}" type="presParOf" srcId="{724EDF23-AC9A-4EC5-A237-C61F42467FCD}" destId="{6CCCE1B2-FFFD-4C64-9266-EA54FED2A93E}" srcOrd="2" destOrd="0" presId="urn:microsoft.com/office/officeart/2018/2/layout/IconCircleList"/>
    <dgm:cxn modelId="{B772BE79-4F98-402E-9DDD-865A1C079858}" type="presParOf" srcId="{724EDF23-AC9A-4EC5-A237-C61F42467FCD}" destId="{B1D8150A-5BC2-46D7-B115-B1DE5E095836}" srcOrd="3" destOrd="0" presId="urn:microsoft.com/office/officeart/2018/2/layout/IconCircleList"/>
    <dgm:cxn modelId="{AEFDA159-E40A-4FE8-A153-7209305EDFDE}" type="presParOf" srcId="{72D576BB-CC6A-4B52-8164-AE14F62AD058}" destId="{B7E74076-7496-44D8-B43D-0FC12FF26F28}" srcOrd="1" destOrd="0" presId="urn:microsoft.com/office/officeart/2018/2/layout/IconCircleList"/>
    <dgm:cxn modelId="{8313E23A-6E02-4E14-B832-6C6D974B68C4}" type="presParOf" srcId="{72D576BB-CC6A-4B52-8164-AE14F62AD058}" destId="{DF9F5E25-AC70-4CBC-8471-9F95F6819FEA}" srcOrd="2" destOrd="0" presId="urn:microsoft.com/office/officeart/2018/2/layout/IconCircleList"/>
    <dgm:cxn modelId="{29276893-683A-4D23-9B3D-139B90B38C4A}" type="presParOf" srcId="{DF9F5E25-AC70-4CBC-8471-9F95F6819FEA}" destId="{058E9734-1CE3-4ED5-A9F8-2DAD4E7D6B91}" srcOrd="0" destOrd="0" presId="urn:microsoft.com/office/officeart/2018/2/layout/IconCircleList"/>
    <dgm:cxn modelId="{D4C34312-7ED3-4826-8D79-319907F15E1F}" type="presParOf" srcId="{DF9F5E25-AC70-4CBC-8471-9F95F6819FEA}" destId="{1545847E-A378-4228-A8BE-E741D88C0D4B}" srcOrd="1" destOrd="0" presId="urn:microsoft.com/office/officeart/2018/2/layout/IconCircleList"/>
    <dgm:cxn modelId="{8E64A998-F84C-41CD-8C9A-2FBDE87F3C8D}" type="presParOf" srcId="{DF9F5E25-AC70-4CBC-8471-9F95F6819FEA}" destId="{C28A32AE-0E19-4990-B5AD-A588681A2A85}" srcOrd="2" destOrd="0" presId="urn:microsoft.com/office/officeart/2018/2/layout/IconCircleList"/>
    <dgm:cxn modelId="{591B4D58-86CC-4F81-8E8B-1693BCB50E63}" type="presParOf" srcId="{DF9F5E25-AC70-4CBC-8471-9F95F6819FEA}" destId="{2796EA8F-2DB5-4BFA-A395-5430C38D80F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F9FEB8-0ACB-4A15-8210-B3DFCE1C5BD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2C8AFE-F220-44CC-87FC-A352B0DB6A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Amasis MT Pro Medium" panose="02040604050005020304" pitchFamily="18" charset="0"/>
            </a:rPr>
            <a:t>The software continuously monitors desktop screens for inappropriate content and alerts users when any obscene or inappropriate content is detected.</a:t>
          </a:r>
          <a:endParaRPr lang="en-US" dirty="0">
            <a:latin typeface="Amasis MT Pro Medium" panose="02040604050005020304" pitchFamily="18" charset="0"/>
          </a:endParaRPr>
        </a:p>
      </dgm:t>
    </dgm:pt>
    <dgm:pt modelId="{AA3C412D-96DD-4C9C-9A76-0799A6B1516B}" type="parTrans" cxnId="{AD4BD436-41B8-4C9E-B20A-3E7B221ED92F}">
      <dgm:prSet/>
      <dgm:spPr/>
      <dgm:t>
        <a:bodyPr/>
        <a:lstStyle/>
        <a:p>
          <a:endParaRPr lang="en-US"/>
        </a:p>
      </dgm:t>
    </dgm:pt>
    <dgm:pt modelId="{2C08F4EE-8088-4D2B-9619-E64ABB0AB161}" type="sibTrans" cxnId="{AD4BD436-41B8-4C9E-B20A-3E7B221ED9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E7AAFA-8F6B-47D8-B281-9B25194F91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Amasis MT Pro Medium" panose="02040604050005020304" pitchFamily="18" charset="0"/>
            </a:rPr>
            <a:t>The software provides a way for schools to monitor and protect their students by detecting any inappropriate content that may appear on their screens.</a:t>
          </a:r>
          <a:endParaRPr lang="en-US">
            <a:latin typeface="Amasis MT Pro Medium" panose="02040604050005020304" pitchFamily="18" charset="0"/>
          </a:endParaRPr>
        </a:p>
      </dgm:t>
    </dgm:pt>
    <dgm:pt modelId="{72CB129A-E155-4AC5-8F03-9E4268BD1964}" type="parTrans" cxnId="{5AF577C1-FDA9-401A-8134-799457A131D0}">
      <dgm:prSet/>
      <dgm:spPr/>
      <dgm:t>
        <a:bodyPr/>
        <a:lstStyle/>
        <a:p>
          <a:endParaRPr lang="en-US"/>
        </a:p>
      </dgm:t>
    </dgm:pt>
    <dgm:pt modelId="{7D9D1369-7455-4E79-A0A7-71F9DD66F2D3}" type="sibTrans" cxnId="{5AF577C1-FDA9-401A-8134-799457A131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EC0055-FF88-4FC9-BAAE-08FBA55CA5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Amasis MT Pro Medium" panose="02040604050005020304" pitchFamily="18" charset="0"/>
            </a:rPr>
            <a:t>For parents, the software can provide peace of mind by allowing them to monitor their children's computer use and protect them from inappropriate content.</a:t>
          </a:r>
          <a:endParaRPr lang="en-US">
            <a:latin typeface="Amasis MT Pro Medium" panose="02040604050005020304" pitchFamily="18" charset="0"/>
          </a:endParaRPr>
        </a:p>
      </dgm:t>
    </dgm:pt>
    <dgm:pt modelId="{FB9073C3-C2F7-4B5F-9853-1F6BFD86EBA2}" type="parTrans" cxnId="{70170958-E2F3-4483-8A2A-E8CBB3FAB336}">
      <dgm:prSet/>
      <dgm:spPr/>
      <dgm:t>
        <a:bodyPr/>
        <a:lstStyle/>
        <a:p>
          <a:endParaRPr lang="en-US"/>
        </a:p>
      </dgm:t>
    </dgm:pt>
    <dgm:pt modelId="{BE699B06-757B-4E9B-B199-3C87A515FF80}" type="sibTrans" cxnId="{70170958-E2F3-4483-8A2A-E8CBB3FAB3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9263D2-E0F1-4005-920E-87AC66EBC6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Amasis MT Pro Medium" panose="02040604050005020304" pitchFamily="18" charset="0"/>
            </a:rPr>
            <a:t>The software promotes safer and more responsible use of technology, potentially making a significant impact on the way we use and interact with technology in our daily lives.</a:t>
          </a:r>
          <a:endParaRPr lang="en-US">
            <a:latin typeface="Amasis MT Pro Medium" panose="02040604050005020304" pitchFamily="18" charset="0"/>
          </a:endParaRPr>
        </a:p>
      </dgm:t>
    </dgm:pt>
    <dgm:pt modelId="{06CB5226-789A-4E94-BC3D-B83DD12742C9}" type="parTrans" cxnId="{0420D421-5B22-4021-9A22-90651DE51DDA}">
      <dgm:prSet/>
      <dgm:spPr/>
      <dgm:t>
        <a:bodyPr/>
        <a:lstStyle/>
        <a:p>
          <a:endParaRPr lang="en-US"/>
        </a:p>
      </dgm:t>
    </dgm:pt>
    <dgm:pt modelId="{0E43470A-B01B-4E8D-AE37-DD74605F8803}" type="sibTrans" cxnId="{0420D421-5B22-4021-9A22-90651DE51DDA}">
      <dgm:prSet/>
      <dgm:spPr/>
      <dgm:t>
        <a:bodyPr/>
        <a:lstStyle/>
        <a:p>
          <a:endParaRPr lang="en-US"/>
        </a:p>
      </dgm:t>
    </dgm:pt>
    <dgm:pt modelId="{29974224-33CA-4A73-8C17-2EFBBB2FFFE8}" type="pres">
      <dgm:prSet presAssocID="{3DF9FEB8-0ACB-4A15-8210-B3DFCE1C5BDC}" presName="root" presStyleCnt="0">
        <dgm:presLayoutVars>
          <dgm:dir/>
          <dgm:resizeHandles val="exact"/>
        </dgm:presLayoutVars>
      </dgm:prSet>
      <dgm:spPr/>
    </dgm:pt>
    <dgm:pt modelId="{3391AE9C-2288-43BD-9873-1FB80477C5EC}" type="pres">
      <dgm:prSet presAssocID="{3DF9FEB8-0ACB-4A15-8210-B3DFCE1C5BDC}" presName="container" presStyleCnt="0">
        <dgm:presLayoutVars>
          <dgm:dir/>
          <dgm:resizeHandles val="exact"/>
        </dgm:presLayoutVars>
      </dgm:prSet>
      <dgm:spPr/>
    </dgm:pt>
    <dgm:pt modelId="{5DD8BB33-5792-4737-9165-363EF92B0414}" type="pres">
      <dgm:prSet presAssocID="{CC2C8AFE-F220-44CC-87FC-A352B0DB6A86}" presName="compNode" presStyleCnt="0"/>
      <dgm:spPr/>
    </dgm:pt>
    <dgm:pt modelId="{4A0D8A49-DE69-46AF-815D-15066BB5CF95}" type="pres">
      <dgm:prSet presAssocID="{CC2C8AFE-F220-44CC-87FC-A352B0DB6A86}" presName="iconBgRect" presStyleLbl="bgShp" presStyleIdx="0" presStyleCnt="4"/>
      <dgm:spPr/>
    </dgm:pt>
    <dgm:pt modelId="{D85752C9-60A7-42E1-8CC0-E90CCC981041}" type="pres">
      <dgm:prSet presAssocID="{CC2C8AFE-F220-44CC-87FC-A352B0DB6A8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49C87ECA-7C8E-45A4-87BF-E4F2EA3C7B59}" type="pres">
      <dgm:prSet presAssocID="{CC2C8AFE-F220-44CC-87FC-A352B0DB6A86}" presName="spaceRect" presStyleCnt="0"/>
      <dgm:spPr/>
    </dgm:pt>
    <dgm:pt modelId="{4043EDFD-5100-4242-99AF-38B4D5C447BC}" type="pres">
      <dgm:prSet presAssocID="{CC2C8AFE-F220-44CC-87FC-A352B0DB6A86}" presName="textRect" presStyleLbl="revTx" presStyleIdx="0" presStyleCnt="4">
        <dgm:presLayoutVars>
          <dgm:chMax val="1"/>
          <dgm:chPref val="1"/>
        </dgm:presLayoutVars>
      </dgm:prSet>
      <dgm:spPr/>
    </dgm:pt>
    <dgm:pt modelId="{A6F15ED5-C0D5-40B5-B603-5E2ECAAF69A9}" type="pres">
      <dgm:prSet presAssocID="{2C08F4EE-8088-4D2B-9619-E64ABB0AB161}" presName="sibTrans" presStyleLbl="sibTrans2D1" presStyleIdx="0" presStyleCnt="0"/>
      <dgm:spPr/>
    </dgm:pt>
    <dgm:pt modelId="{E0D7CFFB-55E1-4797-9565-3FF5C50E634D}" type="pres">
      <dgm:prSet presAssocID="{37E7AAFA-8F6B-47D8-B281-9B25194F9186}" presName="compNode" presStyleCnt="0"/>
      <dgm:spPr/>
    </dgm:pt>
    <dgm:pt modelId="{B94444F8-9E13-41CA-B3F8-C0DB74223581}" type="pres">
      <dgm:prSet presAssocID="{37E7AAFA-8F6B-47D8-B281-9B25194F9186}" presName="iconBgRect" presStyleLbl="bgShp" presStyleIdx="1" presStyleCnt="4"/>
      <dgm:spPr/>
    </dgm:pt>
    <dgm:pt modelId="{268D096E-91DC-4561-8273-FBB638779D91}" type="pres">
      <dgm:prSet presAssocID="{37E7AAFA-8F6B-47D8-B281-9B25194F918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C6E8291-5013-4AC1-BC73-5E7C8B9FAE61}" type="pres">
      <dgm:prSet presAssocID="{37E7AAFA-8F6B-47D8-B281-9B25194F9186}" presName="spaceRect" presStyleCnt="0"/>
      <dgm:spPr/>
    </dgm:pt>
    <dgm:pt modelId="{A80A6712-4BC4-49F0-9460-B7F506EA655E}" type="pres">
      <dgm:prSet presAssocID="{37E7AAFA-8F6B-47D8-B281-9B25194F9186}" presName="textRect" presStyleLbl="revTx" presStyleIdx="1" presStyleCnt="4">
        <dgm:presLayoutVars>
          <dgm:chMax val="1"/>
          <dgm:chPref val="1"/>
        </dgm:presLayoutVars>
      </dgm:prSet>
      <dgm:spPr/>
    </dgm:pt>
    <dgm:pt modelId="{3B02B93C-5E25-49BE-AC1F-19BF0390949E}" type="pres">
      <dgm:prSet presAssocID="{7D9D1369-7455-4E79-A0A7-71F9DD66F2D3}" presName="sibTrans" presStyleLbl="sibTrans2D1" presStyleIdx="0" presStyleCnt="0"/>
      <dgm:spPr/>
    </dgm:pt>
    <dgm:pt modelId="{F2D9BC1B-920A-4626-8183-A57D11ECFDF4}" type="pres">
      <dgm:prSet presAssocID="{7DEC0055-FF88-4FC9-BAAE-08FBA55CA579}" presName="compNode" presStyleCnt="0"/>
      <dgm:spPr/>
    </dgm:pt>
    <dgm:pt modelId="{F3E6F45A-4623-4B04-BAF7-2A82D3BE1171}" type="pres">
      <dgm:prSet presAssocID="{7DEC0055-FF88-4FC9-BAAE-08FBA55CA579}" presName="iconBgRect" presStyleLbl="bgShp" presStyleIdx="2" presStyleCnt="4"/>
      <dgm:spPr/>
    </dgm:pt>
    <dgm:pt modelId="{2BDDC634-DA37-4A65-AB33-AA09652BF313}" type="pres">
      <dgm:prSet presAssocID="{7DEC0055-FF88-4FC9-BAAE-08FBA55CA5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EA8418B-C090-4B25-8F99-EC75A4A87566}" type="pres">
      <dgm:prSet presAssocID="{7DEC0055-FF88-4FC9-BAAE-08FBA55CA579}" presName="spaceRect" presStyleCnt="0"/>
      <dgm:spPr/>
    </dgm:pt>
    <dgm:pt modelId="{7AB35400-DFEB-4053-8F1E-B68F6D4F3845}" type="pres">
      <dgm:prSet presAssocID="{7DEC0055-FF88-4FC9-BAAE-08FBA55CA579}" presName="textRect" presStyleLbl="revTx" presStyleIdx="2" presStyleCnt="4">
        <dgm:presLayoutVars>
          <dgm:chMax val="1"/>
          <dgm:chPref val="1"/>
        </dgm:presLayoutVars>
      </dgm:prSet>
      <dgm:spPr/>
    </dgm:pt>
    <dgm:pt modelId="{D2F3B2C3-00E0-48F3-AAF6-49598BE68A25}" type="pres">
      <dgm:prSet presAssocID="{BE699B06-757B-4E9B-B199-3C87A515FF80}" presName="sibTrans" presStyleLbl="sibTrans2D1" presStyleIdx="0" presStyleCnt="0"/>
      <dgm:spPr/>
    </dgm:pt>
    <dgm:pt modelId="{D02BDEF7-5568-45F4-8F5A-45CEF9EFB97A}" type="pres">
      <dgm:prSet presAssocID="{739263D2-E0F1-4005-920E-87AC66EBC6E6}" presName="compNode" presStyleCnt="0"/>
      <dgm:spPr/>
    </dgm:pt>
    <dgm:pt modelId="{0D1C340F-A0F4-4CFB-B45B-5A2723962129}" type="pres">
      <dgm:prSet presAssocID="{739263D2-E0F1-4005-920E-87AC66EBC6E6}" presName="iconBgRect" presStyleLbl="bgShp" presStyleIdx="3" presStyleCnt="4"/>
      <dgm:spPr/>
    </dgm:pt>
    <dgm:pt modelId="{536EF4B4-592E-48CA-88AD-870D207B8F1D}" type="pres">
      <dgm:prSet presAssocID="{739263D2-E0F1-4005-920E-87AC66EBC6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6B8355AC-66BF-4B7F-990F-F8033B8E90C3}" type="pres">
      <dgm:prSet presAssocID="{739263D2-E0F1-4005-920E-87AC66EBC6E6}" presName="spaceRect" presStyleCnt="0"/>
      <dgm:spPr/>
    </dgm:pt>
    <dgm:pt modelId="{903883E6-69F9-4634-A5FF-49483F8E3CBD}" type="pres">
      <dgm:prSet presAssocID="{739263D2-E0F1-4005-920E-87AC66EBC6E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FF61C0D-B612-4522-B9EA-52F65513FB8A}" type="presOf" srcId="{739263D2-E0F1-4005-920E-87AC66EBC6E6}" destId="{903883E6-69F9-4634-A5FF-49483F8E3CBD}" srcOrd="0" destOrd="0" presId="urn:microsoft.com/office/officeart/2018/2/layout/IconCircleList"/>
    <dgm:cxn modelId="{0420D421-5B22-4021-9A22-90651DE51DDA}" srcId="{3DF9FEB8-0ACB-4A15-8210-B3DFCE1C5BDC}" destId="{739263D2-E0F1-4005-920E-87AC66EBC6E6}" srcOrd="3" destOrd="0" parTransId="{06CB5226-789A-4E94-BC3D-B83DD12742C9}" sibTransId="{0E43470A-B01B-4E8D-AE37-DD74605F8803}"/>
    <dgm:cxn modelId="{D1FB4D23-DC2C-477F-AA2D-35717AD038FD}" type="presOf" srcId="{37E7AAFA-8F6B-47D8-B281-9B25194F9186}" destId="{A80A6712-4BC4-49F0-9460-B7F506EA655E}" srcOrd="0" destOrd="0" presId="urn:microsoft.com/office/officeart/2018/2/layout/IconCircleList"/>
    <dgm:cxn modelId="{AD4BD436-41B8-4C9E-B20A-3E7B221ED92F}" srcId="{3DF9FEB8-0ACB-4A15-8210-B3DFCE1C5BDC}" destId="{CC2C8AFE-F220-44CC-87FC-A352B0DB6A86}" srcOrd="0" destOrd="0" parTransId="{AA3C412D-96DD-4C9C-9A76-0799A6B1516B}" sibTransId="{2C08F4EE-8088-4D2B-9619-E64ABB0AB161}"/>
    <dgm:cxn modelId="{A472D362-43C2-4770-A91B-362DE7EF76BB}" type="presOf" srcId="{7D9D1369-7455-4E79-A0A7-71F9DD66F2D3}" destId="{3B02B93C-5E25-49BE-AC1F-19BF0390949E}" srcOrd="0" destOrd="0" presId="urn:microsoft.com/office/officeart/2018/2/layout/IconCircleList"/>
    <dgm:cxn modelId="{70170958-E2F3-4483-8A2A-E8CBB3FAB336}" srcId="{3DF9FEB8-0ACB-4A15-8210-B3DFCE1C5BDC}" destId="{7DEC0055-FF88-4FC9-BAAE-08FBA55CA579}" srcOrd="2" destOrd="0" parTransId="{FB9073C3-C2F7-4B5F-9853-1F6BFD86EBA2}" sibTransId="{BE699B06-757B-4E9B-B199-3C87A515FF80}"/>
    <dgm:cxn modelId="{388477A8-B927-4D90-B367-C1EA9B4D4210}" type="presOf" srcId="{BE699B06-757B-4E9B-B199-3C87A515FF80}" destId="{D2F3B2C3-00E0-48F3-AAF6-49598BE68A25}" srcOrd="0" destOrd="0" presId="urn:microsoft.com/office/officeart/2018/2/layout/IconCircleList"/>
    <dgm:cxn modelId="{B52FBDB0-3BE1-4BF3-B471-D3C09EF4EEC9}" type="presOf" srcId="{7DEC0055-FF88-4FC9-BAAE-08FBA55CA579}" destId="{7AB35400-DFEB-4053-8F1E-B68F6D4F3845}" srcOrd="0" destOrd="0" presId="urn:microsoft.com/office/officeart/2018/2/layout/IconCircleList"/>
    <dgm:cxn modelId="{63448ABC-C2F3-43F9-80E9-070484A31D15}" type="presOf" srcId="{3DF9FEB8-0ACB-4A15-8210-B3DFCE1C5BDC}" destId="{29974224-33CA-4A73-8C17-2EFBBB2FFFE8}" srcOrd="0" destOrd="0" presId="urn:microsoft.com/office/officeart/2018/2/layout/IconCircleList"/>
    <dgm:cxn modelId="{5AF577C1-FDA9-401A-8134-799457A131D0}" srcId="{3DF9FEB8-0ACB-4A15-8210-B3DFCE1C5BDC}" destId="{37E7AAFA-8F6B-47D8-B281-9B25194F9186}" srcOrd="1" destOrd="0" parTransId="{72CB129A-E155-4AC5-8F03-9E4268BD1964}" sibTransId="{7D9D1369-7455-4E79-A0A7-71F9DD66F2D3}"/>
    <dgm:cxn modelId="{8DA204E2-9D3C-407C-832B-057C7B599A34}" type="presOf" srcId="{2C08F4EE-8088-4D2B-9619-E64ABB0AB161}" destId="{A6F15ED5-C0D5-40B5-B603-5E2ECAAF69A9}" srcOrd="0" destOrd="0" presId="urn:microsoft.com/office/officeart/2018/2/layout/IconCircleList"/>
    <dgm:cxn modelId="{FD9B6EE2-87FB-428C-8E19-57EC9CDF61DB}" type="presOf" srcId="{CC2C8AFE-F220-44CC-87FC-A352B0DB6A86}" destId="{4043EDFD-5100-4242-99AF-38B4D5C447BC}" srcOrd="0" destOrd="0" presId="urn:microsoft.com/office/officeart/2018/2/layout/IconCircleList"/>
    <dgm:cxn modelId="{823E53FA-8281-495A-849F-8AD87BDEEF06}" type="presParOf" srcId="{29974224-33CA-4A73-8C17-2EFBBB2FFFE8}" destId="{3391AE9C-2288-43BD-9873-1FB80477C5EC}" srcOrd="0" destOrd="0" presId="urn:microsoft.com/office/officeart/2018/2/layout/IconCircleList"/>
    <dgm:cxn modelId="{E1654EF3-FC2A-48B3-8CCE-6169DD280489}" type="presParOf" srcId="{3391AE9C-2288-43BD-9873-1FB80477C5EC}" destId="{5DD8BB33-5792-4737-9165-363EF92B0414}" srcOrd="0" destOrd="0" presId="urn:microsoft.com/office/officeart/2018/2/layout/IconCircleList"/>
    <dgm:cxn modelId="{F608F322-980F-4C5A-B30E-2B8C0F1BB427}" type="presParOf" srcId="{5DD8BB33-5792-4737-9165-363EF92B0414}" destId="{4A0D8A49-DE69-46AF-815D-15066BB5CF95}" srcOrd="0" destOrd="0" presId="urn:microsoft.com/office/officeart/2018/2/layout/IconCircleList"/>
    <dgm:cxn modelId="{51470026-42D2-4D23-925E-4D4F5C36A0B9}" type="presParOf" srcId="{5DD8BB33-5792-4737-9165-363EF92B0414}" destId="{D85752C9-60A7-42E1-8CC0-E90CCC981041}" srcOrd="1" destOrd="0" presId="urn:microsoft.com/office/officeart/2018/2/layout/IconCircleList"/>
    <dgm:cxn modelId="{6DE84276-2C80-43FC-8870-0E223B5ACE98}" type="presParOf" srcId="{5DD8BB33-5792-4737-9165-363EF92B0414}" destId="{49C87ECA-7C8E-45A4-87BF-E4F2EA3C7B59}" srcOrd="2" destOrd="0" presId="urn:microsoft.com/office/officeart/2018/2/layout/IconCircleList"/>
    <dgm:cxn modelId="{EDB21EF4-2DBE-4FAD-82E8-A521C1EB83D8}" type="presParOf" srcId="{5DD8BB33-5792-4737-9165-363EF92B0414}" destId="{4043EDFD-5100-4242-99AF-38B4D5C447BC}" srcOrd="3" destOrd="0" presId="urn:microsoft.com/office/officeart/2018/2/layout/IconCircleList"/>
    <dgm:cxn modelId="{F3214FCA-6292-4C7D-AC3E-6C5946817873}" type="presParOf" srcId="{3391AE9C-2288-43BD-9873-1FB80477C5EC}" destId="{A6F15ED5-C0D5-40B5-B603-5E2ECAAF69A9}" srcOrd="1" destOrd="0" presId="urn:microsoft.com/office/officeart/2018/2/layout/IconCircleList"/>
    <dgm:cxn modelId="{5EBEA46F-4788-4DDC-8A63-8CDFA742D7AD}" type="presParOf" srcId="{3391AE9C-2288-43BD-9873-1FB80477C5EC}" destId="{E0D7CFFB-55E1-4797-9565-3FF5C50E634D}" srcOrd="2" destOrd="0" presId="urn:microsoft.com/office/officeart/2018/2/layout/IconCircleList"/>
    <dgm:cxn modelId="{3B6C0D69-DAE4-42A0-BF56-35E2E1C86C73}" type="presParOf" srcId="{E0D7CFFB-55E1-4797-9565-3FF5C50E634D}" destId="{B94444F8-9E13-41CA-B3F8-C0DB74223581}" srcOrd="0" destOrd="0" presId="urn:microsoft.com/office/officeart/2018/2/layout/IconCircleList"/>
    <dgm:cxn modelId="{5398E9D2-BB5D-4F60-B8DC-A77689E8B0F5}" type="presParOf" srcId="{E0D7CFFB-55E1-4797-9565-3FF5C50E634D}" destId="{268D096E-91DC-4561-8273-FBB638779D91}" srcOrd="1" destOrd="0" presId="urn:microsoft.com/office/officeart/2018/2/layout/IconCircleList"/>
    <dgm:cxn modelId="{83A4C809-947E-453B-8983-56DDC2EDD063}" type="presParOf" srcId="{E0D7CFFB-55E1-4797-9565-3FF5C50E634D}" destId="{7C6E8291-5013-4AC1-BC73-5E7C8B9FAE61}" srcOrd="2" destOrd="0" presId="urn:microsoft.com/office/officeart/2018/2/layout/IconCircleList"/>
    <dgm:cxn modelId="{12941E77-7905-48C2-BF1C-A92AF5DDF138}" type="presParOf" srcId="{E0D7CFFB-55E1-4797-9565-3FF5C50E634D}" destId="{A80A6712-4BC4-49F0-9460-B7F506EA655E}" srcOrd="3" destOrd="0" presId="urn:microsoft.com/office/officeart/2018/2/layout/IconCircleList"/>
    <dgm:cxn modelId="{84D44B7A-765B-4F8D-8369-D01DEC89E1AD}" type="presParOf" srcId="{3391AE9C-2288-43BD-9873-1FB80477C5EC}" destId="{3B02B93C-5E25-49BE-AC1F-19BF0390949E}" srcOrd="3" destOrd="0" presId="urn:microsoft.com/office/officeart/2018/2/layout/IconCircleList"/>
    <dgm:cxn modelId="{E5326B26-11B2-4EA2-9192-D1C7519138D5}" type="presParOf" srcId="{3391AE9C-2288-43BD-9873-1FB80477C5EC}" destId="{F2D9BC1B-920A-4626-8183-A57D11ECFDF4}" srcOrd="4" destOrd="0" presId="urn:microsoft.com/office/officeart/2018/2/layout/IconCircleList"/>
    <dgm:cxn modelId="{C53A56F3-D134-4EFB-B8B7-EBD75238672E}" type="presParOf" srcId="{F2D9BC1B-920A-4626-8183-A57D11ECFDF4}" destId="{F3E6F45A-4623-4B04-BAF7-2A82D3BE1171}" srcOrd="0" destOrd="0" presId="urn:microsoft.com/office/officeart/2018/2/layout/IconCircleList"/>
    <dgm:cxn modelId="{D7FC9048-44FA-4301-A854-1F46AB2C04ED}" type="presParOf" srcId="{F2D9BC1B-920A-4626-8183-A57D11ECFDF4}" destId="{2BDDC634-DA37-4A65-AB33-AA09652BF313}" srcOrd="1" destOrd="0" presId="urn:microsoft.com/office/officeart/2018/2/layout/IconCircleList"/>
    <dgm:cxn modelId="{F03F4266-EF23-45AA-BA9F-E047A855E995}" type="presParOf" srcId="{F2D9BC1B-920A-4626-8183-A57D11ECFDF4}" destId="{8EA8418B-C090-4B25-8F99-EC75A4A87566}" srcOrd="2" destOrd="0" presId="urn:microsoft.com/office/officeart/2018/2/layout/IconCircleList"/>
    <dgm:cxn modelId="{8653FCE6-4C94-42B8-8916-3DD4D6E89A65}" type="presParOf" srcId="{F2D9BC1B-920A-4626-8183-A57D11ECFDF4}" destId="{7AB35400-DFEB-4053-8F1E-B68F6D4F3845}" srcOrd="3" destOrd="0" presId="urn:microsoft.com/office/officeart/2018/2/layout/IconCircleList"/>
    <dgm:cxn modelId="{9375E41F-9090-4DCC-9EE5-17B956A3D27D}" type="presParOf" srcId="{3391AE9C-2288-43BD-9873-1FB80477C5EC}" destId="{D2F3B2C3-00E0-48F3-AAF6-49598BE68A25}" srcOrd="5" destOrd="0" presId="urn:microsoft.com/office/officeart/2018/2/layout/IconCircleList"/>
    <dgm:cxn modelId="{D3D0A560-1A58-4F28-9895-263F6D08385A}" type="presParOf" srcId="{3391AE9C-2288-43BD-9873-1FB80477C5EC}" destId="{D02BDEF7-5568-45F4-8F5A-45CEF9EFB97A}" srcOrd="6" destOrd="0" presId="urn:microsoft.com/office/officeart/2018/2/layout/IconCircleList"/>
    <dgm:cxn modelId="{C332E1B5-8612-4FFA-B5FF-21B0D1D0A641}" type="presParOf" srcId="{D02BDEF7-5568-45F4-8F5A-45CEF9EFB97A}" destId="{0D1C340F-A0F4-4CFB-B45B-5A2723962129}" srcOrd="0" destOrd="0" presId="urn:microsoft.com/office/officeart/2018/2/layout/IconCircleList"/>
    <dgm:cxn modelId="{81272653-EBC8-4CC5-9B3D-3F03DC91AC17}" type="presParOf" srcId="{D02BDEF7-5568-45F4-8F5A-45CEF9EFB97A}" destId="{536EF4B4-592E-48CA-88AD-870D207B8F1D}" srcOrd="1" destOrd="0" presId="urn:microsoft.com/office/officeart/2018/2/layout/IconCircleList"/>
    <dgm:cxn modelId="{2FF1DA60-D22A-434B-A2E9-639F9EBEA178}" type="presParOf" srcId="{D02BDEF7-5568-45F4-8F5A-45CEF9EFB97A}" destId="{6B8355AC-66BF-4B7F-990F-F8033B8E90C3}" srcOrd="2" destOrd="0" presId="urn:microsoft.com/office/officeart/2018/2/layout/IconCircleList"/>
    <dgm:cxn modelId="{69D8F950-152C-4035-A5F2-B298EA887252}" type="presParOf" srcId="{D02BDEF7-5568-45F4-8F5A-45CEF9EFB97A}" destId="{903883E6-69F9-4634-A5FF-49483F8E3CB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A52E6C-DA80-48A5-9AB5-8520D6D86EC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820FDF42-94D9-4BF6-A202-C1DB8A024FD4}">
      <dgm:prSet/>
      <dgm:spPr/>
      <dgm:t>
        <a:bodyPr/>
        <a:lstStyle/>
        <a:p>
          <a:pPr>
            <a:defRPr cap="all"/>
          </a:pPr>
          <a:r>
            <a:rPr lang="en-US" b="0" i="0">
              <a:latin typeface="Amasis MT Pro Medium" panose="02040604050005020304" pitchFamily="18" charset="0"/>
            </a:rPr>
            <a:t>Multi-language support</a:t>
          </a:r>
          <a:endParaRPr lang="en-US">
            <a:latin typeface="Amasis MT Pro Medium" panose="02040604050005020304" pitchFamily="18" charset="0"/>
          </a:endParaRPr>
        </a:p>
      </dgm:t>
    </dgm:pt>
    <dgm:pt modelId="{D1ABE89C-B777-48F8-93C5-A538916804AB}" type="parTrans" cxnId="{BDDB146C-D223-464A-BFD6-74DF55BD0AC1}">
      <dgm:prSet/>
      <dgm:spPr/>
      <dgm:t>
        <a:bodyPr/>
        <a:lstStyle/>
        <a:p>
          <a:endParaRPr lang="en-US"/>
        </a:p>
      </dgm:t>
    </dgm:pt>
    <dgm:pt modelId="{18D749C7-9222-470E-986F-16AF7EF04306}" type="sibTrans" cxnId="{BDDB146C-D223-464A-BFD6-74DF55BD0AC1}">
      <dgm:prSet/>
      <dgm:spPr/>
      <dgm:t>
        <a:bodyPr/>
        <a:lstStyle/>
        <a:p>
          <a:endParaRPr lang="en-US"/>
        </a:p>
      </dgm:t>
    </dgm:pt>
    <dgm:pt modelId="{077EF50F-48F2-47AC-AC72-897B340E9475}">
      <dgm:prSet/>
      <dgm:spPr/>
      <dgm:t>
        <a:bodyPr/>
        <a:lstStyle/>
        <a:p>
          <a:pPr>
            <a:defRPr cap="all"/>
          </a:pPr>
          <a:r>
            <a:rPr lang="en-US" b="0" i="0">
              <a:latin typeface="Amasis MT Pro Medium" panose="02040604050005020304" pitchFamily="18" charset="0"/>
            </a:rPr>
            <a:t>Integration with other software</a:t>
          </a:r>
          <a:endParaRPr lang="en-US">
            <a:latin typeface="Amasis MT Pro Medium" panose="02040604050005020304" pitchFamily="18" charset="0"/>
          </a:endParaRPr>
        </a:p>
      </dgm:t>
    </dgm:pt>
    <dgm:pt modelId="{1372198E-3E88-4237-BAF9-69858CF7C594}" type="parTrans" cxnId="{42CF2A64-7988-4DE6-9EB9-627392E49B80}">
      <dgm:prSet/>
      <dgm:spPr/>
      <dgm:t>
        <a:bodyPr/>
        <a:lstStyle/>
        <a:p>
          <a:endParaRPr lang="en-US"/>
        </a:p>
      </dgm:t>
    </dgm:pt>
    <dgm:pt modelId="{626C11CA-A19E-4DB7-B8A3-96C054C2B931}" type="sibTrans" cxnId="{42CF2A64-7988-4DE6-9EB9-627392E49B80}">
      <dgm:prSet/>
      <dgm:spPr/>
      <dgm:t>
        <a:bodyPr/>
        <a:lstStyle/>
        <a:p>
          <a:endParaRPr lang="en-US"/>
        </a:p>
      </dgm:t>
    </dgm:pt>
    <dgm:pt modelId="{A9A9D17A-4CF8-4C97-BDAD-4B1752FA2E19}">
      <dgm:prSet/>
      <dgm:spPr/>
      <dgm:t>
        <a:bodyPr/>
        <a:lstStyle/>
        <a:p>
          <a:pPr>
            <a:defRPr cap="all"/>
          </a:pPr>
          <a:r>
            <a:rPr lang="en-US" b="0" i="0">
              <a:latin typeface="Amasis MT Pro Medium" panose="02040604050005020304" pitchFamily="18" charset="0"/>
            </a:rPr>
            <a:t>Offline monitoring</a:t>
          </a:r>
          <a:endParaRPr lang="en-US">
            <a:latin typeface="Amasis MT Pro Medium" panose="02040604050005020304" pitchFamily="18" charset="0"/>
          </a:endParaRPr>
        </a:p>
      </dgm:t>
    </dgm:pt>
    <dgm:pt modelId="{D3F6034D-AF93-4B32-9ADF-B55A7F6B40A7}" type="parTrans" cxnId="{16B46968-FDB8-4B93-9B2C-93AEFAC1FA87}">
      <dgm:prSet/>
      <dgm:spPr/>
      <dgm:t>
        <a:bodyPr/>
        <a:lstStyle/>
        <a:p>
          <a:endParaRPr lang="en-US"/>
        </a:p>
      </dgm:t>
    </dgm:pt>
    <dgm:pt modelId="{88F4B5E7-B088-4241-8943-62BFB627DDD9}" type="sibTrans" cxnId="{16B46968-FDB8-4B93-9B2C-93AEFAC1FA87}">
      <dgm:prSet/>
      <dgm:spPr/>
      <dgm:t>
        <a:bodyPr/>
        <a:lstStyle/>
        <a:p>
          <a:endParaRPr lang="en-US"/>
        </a:p>
      </dgm:t>
    </dgm:pt>
    <dgm:pt modelId="{6090B148-CC33-404E-8928-E35F97406A09}" type="pres">
      <dgm:prSet presAssocID="{10A52E6C-DA80-48A5-9AB5-8520D6D86EC8}" presName="root" presStyleCnt="0">
        <dgm:presLayoutVars>
          <dgm:dir/>
          <dgm:resizeHandles val="exact"/>
        </dgm:presLayoutVars>
      </dgm:prSet>
      <dgm:spPr/>
    </dgm:pt>
    <dgm:pt modelId="{5156D444-AC5C-4AC9-A76F-6892007F7331}" type="pres">
      <dgm:prSet presAssocID="{820FDF42-94D9-4BF6-A202-C1DB8A024FD4}" presName="compNode" presStyleCnt="0"/>
      <dgm:spPr/>
    </dgm:pt>
    <dgm:pt modelId="{D7F405FD-C718-4C1B-B46D-36164CC550AA}" type="pres">
      <dgm:prSet presAssocID="{820FDF42-94D9-4BF6-A202-C1DB8A024FD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12A5AD7-89E2-432D-9A62-3125BD027A70}" type="pres">
      <dgm:prSet presAssocID="{820FDF42-94D9-4BF6-A202-C1DB8A024F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069B9378-812F-4893-A059-E81A32AE3A65}" type="pres">
      <dgm:prSet presAssocID="{820FDF42-94D9-4BF6-A202-C1DB8A024FD4}" presName="spaceRect" presStyleCnt="0"/>
      <dgm:spPr/>
    </dgm:pt>
    <dgm:pt modelId="{848E1883-AA87-4737-9B9C-C1FC265E2097}" type="pres">
      <dgm:prSet presAssocID="{820FDF42-94D9-4BF6-A202-C1DB8A024FD4}" presName="textRect" presStyleLbl="revTx" presStyleIdx="0" presStyleCnt="3">
        <dgm:presLayoutVars>
          <dgm:chMax val="1"/>
          <dgm:chPref val="1"/>
        </dgm:presLayoutVars>
      </dgm:prSet>
      <dgm:spPr/>
    </dgm:pt>
    <dgm:pt modelId="{E1B0FD94-6CD3-4A77-8456-8DB6849E2ED3}" type="pres">
      <dgm:prSet presAssocID="{18D749C7-9222-470E-986F-16AF7EF04306}" presName="sibTrans" presStyleCnt="0"/>
      <dgm:spPr/>
    </dgm:pt>
    <dgm:pt modelId="{B71873ED-8F08-4B1B-9BD8-6F02B20ABF7E}" type="pres">
      <dgm:prSet presAssocID="{077EF50F-48F2-47AC-AC72-897B340E9475}" presName="compNode" presStyleCnt="0"/>
      <dgm:spPr/>
    </dgm:pt>
    <dgm:pt modelId="{8A3154F2-9A66-4856-BDED-6A007DE197AA}" type="pres">
      <dgm:prSet presAssocID="{077EF50F-48F2-47AC-AC72-897B340E947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9B36F0B-548B-4A5F-936D-39A11CF34867}" type="pres">
      <dgm:prSet presAssocID="{077EF50F-48F2-47AC-AC72-897B340E94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21EF92D-5A53-4F57-95B3-7B6DB304F1C5}" type="pres">
      <dgm:prSet presAssocID="{077EF50F-48F2-47AC-AC72-897B340E9475}" presName="spaceRect" presStyleCnt="0"/>
      <dgm:spPr/>
    </dgm:pt>
    <dgm:pt modelId="{F576050D-9789-423D-84DF-1A6CABD335A4}" type="pres">
      <dgm:prSet presAssocID="{077EF50F-48F2-47AC-AC72-897B340E9475}" presName="textRect" presStyleLbl="revTx" presStyleIdx="1" presStyleCnt="3">
        <dgm:presLayoutVars>
          <dgm:chMax val="1"/>
          <dgm:chPref val="1"/>
        </dgm:presLayoutVars>
      </dgm:prSet>
      <dgm:spPr/>
    </dgm:pt>
    <dgm:pt modelId="{09986D56-FD50-41DD-8716-00EA9B28544E}" type="pres">
      <dgm:prSet presAssocID="{626C11CA-A19E-4DB7-B8A3-96C054C2B931}" presName="sibTrans" presStyleCnt="0"/>
      <dgm:spPr/>
    </dgm:pt>
    <dgm:pt modelId="{80B75C31-930B-421C-9CB7-A6643927788D}" type="pres">
      <dgm:prSet presAssocID="{A9A9D17A-4CF8-4C97-BDAD-4B1752FA2E19}" presName="compNode" presStyleCnt="0"/>
      <dgm:spPr/>
    </dgm:pt>
    <dgm:pt modelId="{F272E608-560D-46D4-8E41-50AFB9B73BD7}" type="pres">
      <dgm:prSet presAssocID="{A9A9D17A-4CF8-4C97-BDAD-4B1752FA2E1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49DA831-403E-4214-BE01-111ADD9C10D9}" type="pres">
      <dgm:prSet presAssocID="{A9A9D17A-4CF8-4C97-BDAD-4B1752FA2E1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8CB3165-CAA2-432E-A95B-D884D5503B19}" type="pres">
      <dgm:prSet presAssocID="{A9A9D17A-4CF8-4C97-BDAD-4B1752FA2E19}" presName="spaceRect" presStyleCnt="0"/>
      <dgm:spPr/>
    </dgm:pt>
    <dgm:pt modelId="{89EB921B-E0C4-4AFD-A86D-3310720E81FD}" type="pres">
      <dgm:prSet presAssocID="{A9A9D17A-4CF8-4C97-BDAD-4B1752FA2E1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7FD7560-D73F-40DE-ADF5-D740BDCE0AC7}" type="presOf" srcId="{077EF50F-48F2-47AC-AC72-897B340E9475}" destId="{F576050D-9789-423D-84DF-1A6CABD335A4}" srcOrd="0" destOrd="0" presId="urn:microsoft.com/office/officeart/2018/5/layout/IconLeafLabelList"/>
    <dgm:cxn modelId="{42CF2A64-7988-4DE6-9EB9-627392E49B80}" srcId="{10A52E6C-DA80-48A5-9AB5-8520D6D86EC8}" destId="{077EF50F-48F2-47AC-AC72-897B340E9475}" srcOrd="1" destOrd="0" parTransId="{1372198E-3E88-4237-BAF9-69858CF7C594}" sibTransId="{626C11CA-A19E-4DB7-B8A3-96C054C2B931}"/>
    <dgm:cxn modelId="{16B46968-FDB8-4B93-9B2C-93AEFAC1FA87}" srcId="{10A52E6C-DA80-48A5-9AB5-8520D6D86EC8}" destId="{A9A9D17A-4CF8-4C97-BDAD-4B1752FA2E19}" srcOrd="2" destOrd="0" parTransId="{D3F6034D-AF93-4B32-9ADF-B55A7F6B40A7}" sibTransId="{88F4B5E7-B088-4241-8943-62BFB627DDD9}"/>
    <dgm:cxn modelId="{BDDB146C-D223-464A-BFD6-74DF55BD0AC1}" srcId="{10A52E6C-DA80-48A5-9AB5-8520D6D86EC8}" destId="{820FDF42-94D9-4BF6-A202-C1DB8A024FD4}" srcOrd="0" destOrd="0" parTransId="{D1ABE89C-B777-48F8-93C5-A538916804AB}" sibTransId="{18D749C7-9222-470E-986F-16AF7EF04306}"/>
    <dgm:cxn modelId="{535A938C-0BE4-461B-9F36-60470D285911}" type="presOf" srcId="{10A52E6C-DA80-48A5-9AB5-8520D6D86EC8}" destId="{6090B148-CC33-404E-8928-E35F97406A09}" srcOrd="0" destOrd="0" presId="urn:microsoft.com/office/officeart/2018/5/layout/IconLeafLabelList"/>
    <dgm:cxn modelId="{0282B18C-8607-495C-BBC1-8BD1F6E6CB58}" type="presOf" srcId="{820FDF42-94D9-4BF6-A202-C1DB8A024FD4}" destId="{848E1883-AA87-4737-9B9C-C1FC265E2097}" srcOrd="0" destOrd="0" presId="urn:microsoft.com/office/officeart/2018/5/layout/IconLeafLabelList"/>
    <dgm:cxn modelId="{079385D0-3652-4583-AD90-139FBA8B3204}" type="presOf" srcId="{A9A9D17A-4CF8-4C97-BDAD-4B1752FA2E19}" destId="{89EB921B-E0C4-4AFD-A86D-3310720E81FD}" srcOrd="0" destOrd="0" presId="urn:microsoft.com/office/officeart/2018/5/layout/IconLeafLabelList"/>
    <dgm:cxn modelId="{227B6330-7E4D-4B62-934B-01DC591A4053}" type="presParOf" srcId="{6090B148-CC33-404E-8928-E35F97406A09}" destId="{5156D444-AC5C-4AC9-A76F-6892007F7331}" srcOrd="0" destOrd="0" presId="urn:microsoft.com/office/officeart/2018/5/layout/IconLeafLabelList"/>
    <dgm:cxn modelId="{1691948E-0997-4791-ABEC-EE0978026887}" type="presParOf" srcId="{5156D444-AC5C-4AC9-A76F-6892007F7331}" destId="{D7F405FD-C718-4C1B-B46D-36164CC550AA}" srcOrd="0" destOrd="0" presId="urn:microsoft.com/office/officeart/2018/5/layout/IconLeafLabelList"/>
    <dgm:cxn modelId="{5FE73E2B-4608-4A54-BBCF-B25F105C0001}" type="presParOf" srcId="{5156D444-AC5C-4AC9-A76F-6892007F7331}" destId="{C12A5AD7-89E2-432D-9A62-3125BD027A70}" srcOrd="1" destOrd="0" presId="urn:microsoft.com/office/officeart/2018/5/layout/IconLeafLabelList"/>
    <dgm:cxn modelId="{9C20717C-4AE2-48C4-9CA9-75AA48C5A3A7}" type="presParOf" srcId="{5156D444-AC5C-4AC9-A76F-6892007F7331}" destId="{069B9378-812F-4893-A059-E81A32AE3A65}" srcOrd="2" destOrd="0" presId="urn:microsoft.com/office/officeart/2018/5/layout/IconLeafLabelList"/>
    <dgm:cxn modelId="{FDAC5E3C-AE71-414A-A8EF-F4F54797C193}" type="presParOf" srcId="{5156D444-AC5C-4AC9-A76F-6892007F7331}" destId="{848E1883-AA87-4737-9B9C-C1FC265E2097}" srcOrd="3" destOrd="0" presId="urn:microsoft.com/office/officeart/2018/5/layout/IconLeafLabelList"/>
    <dgm:cxn modelId="{8D5EE974-6138-4457-B037-A57C981E1AFB}" type="presParOf" srcId="{6090B148-CC33-404E-8928-E35F97406A09}" destId="{E1B0FD94-6CD3-4A77-8456-8DB6849E2ED3}" srcOrd="1" destOrd="0" presId="urn:microsoft.com/office/officeart/2018/5/layout/IconLeafLabelList"/>
    <dgm:cxn modelId="{2C1587D6-6078-4301-B922-E7188FE798E7}" type="presParOf" srcId="{6090B148-CC33-404E-8928-E35F97406A09}" destId="{B71873ED-8F08-4B1B-9BD8-6F02B20ABF7E}" srcOrd="2" destOrd="0" presId="urn:microsoft.com/office/officeart/2018/5/layout/IconLeafLabelList"/>
    <dgm:cxn modelId="{DB8BCFF0-BC23-45EB-BBE1-1B2141F533EA}" type="presParOf" srcId="{B71873ED-8F08-4B1B-9BD8-6F02B20ABF7E}" destId="{8A3154F2-9A66-4856-BDED-6A007DE197AA}" srcOrd="0" destOrd="0" presId="urn:microsoft.com/office/officeart/2018/5/layout/IconLeafLabelList"/>
    <dgm:cxn modelId="{87F2E42E-A8F6-4B3F-89E3-D456F12B0367}" type="presParOf" srcId="{B71873ED-8F08-4B1B-9BD8-6F02B20ABF7E}" destId="{B9B36F0B-548B-4A5F-936D-39A11CF34867}" srcOrd="1" destOrd="0" presId="urn:microsoft.com/office/officeart/2018/5/layout/IconLeafLabelList"/>
    <dgm:cxn modelId="{21A8FF0F-8A01-4CB7-BA18-B7A0219884BB}" type="presParOf" srcId="{B71873ED-8F08-4B1B-9BD8-6F02B20ABF7E}" destId="{B21EF92D-5A53-4F57-95B3-7B6DB304F1C5}" srcOrd="2" destOrd="0" presId="urn:microsoft.com/office/officeart/2018/5/layout/IconLeafLabelList"/>
    <dgm:cxn modelId="{1BE42717-5FD6-4AAD-AED4-BF3CB4EE7025}" type="presParOf" srcId="{B71873ED-8F08-4B1B-9BD8-6F02B20ABF7E}" destId="{F576050D-9789-423D-84DF-1A6CABD335A4}" srcOrd="3" destOrd="0" presId="urn:microsoft.com/office/officeart/2018/5/layout/IconLeafLabelList"/>
    <dgm:cxn modelId="{543BD872-9CA0-47B9-A9BF-44AD4E434B1A}" type="presParOf" srcId="{6090B148-CC33-404E-8928-E35F97406A09}" destId="{09986D56-FD50-41DD-8716-00EA9B28544E}" srcOrd="3" destOrd="0" presId="urn:microsoft.com/office/officeart/2018/5/layout/IconLeafLabelList"/>
    <dgm:cxn modelId="{BD9D6D56-F677-4A76-B2D4-E9CF36F42F51}" type="presParOf" srcId="{6090B148-CC33-404E-8928-E35F97406A09}" destId="{80B75C31-930B-421C-9CB7-A6643927788D}" srcOrd="4" destOrd="0" presId="urn:microsoft.com/office/officeart/2018/5/layout/IconLeafLabelList"/>
    <dgm:cxn modelId="{E7B84F9B-EF7D-45C5-8835-D8E0751EE3D7}" type="presParOf" srcId="{80B75C31-930B-421C-9CB7-A6643927788D}" destId="{F272E608-560D-46D4-8E41-50AFB9B73BD7}" srcOrd="0" destOrd="0" presId="urn:microsoft.com/office/officeart/2018/5/layout/IconLeafLabelList"/>
    <dgm:cxn modelId="{62945E45-A52A-4E64-97BC-38E9F4FF960F}" type="presParOf" srcId="{80B75C31-930B-421C-9CB7-A6643927788D}" destId="{049DA831-403E-4214-BE01-111ADD9C10D9}" srcOrd="1" destOrd="0" presId="urn:microsoft.com/office/officeart/2018/5/layout/IconLeafLabelList"/>
    <dgm:cxn modelId="{4E1FA683-D348-47F1-970C-2F3F92CAEEBE}" type="presParOf" srcId="{80B75C31-930B-421C-9CB7-A6643927788D}" destId="{E8CB3165-CAA2-432E-A95B-D884D5503B19}" srcOrd="2" destOrd="0" presId="urn:microsoft.com/office/officeart/2018/5/layout/IconLeafLabelList"/>
    <dgm:cxn modelId="{D00B15D1-15AC-488D-B90D-A3428FF52830}" type="presParOf" srcId="{80B75C31-930B-421C-9CB7-A6643927788D}" destId="{89EB921B-E0C4-4AFD-A86D-3310720E81F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71A04-57C5-499E-BDCE-AFB0CE915C8A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EB2E5-F404-456B-8337-7DB9966BF716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8150A-5BC2-46D7-B115-B1DE5E095836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latin typeface="Amasis MT Pro Medium" panose="02040604050005020304" pitchFamily="18" charset="0"/>
            </a:rPr>
            <a:t>Inappropriate content found online poses a risk, especially to vulnerable individuals like children.</a:t>
          </a:r>
          <a:endParaRPr lang="en-US" sz="2400" kern="1200">
            <a:latin typeface="Amasis MT Pro Medium" panose="02040604050005020304" pitchFamily="18" charset="0"/>
          </a:endParaRPr>
        </a:p>
      </dsp:txBody>
      <dsp:txXfrm>
        <a:off x="1948202" y="1410409"/>
        <a:ext cx="3233964" cy="1371985"/>
      </dsp:txXfrm>
    </dsp:sp>
    <dsp:sp modelId="{058E9734-1CE3-4ED5-A9F8-2DAD4E7D6B91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5847E-A378-4228-A8BE-E741D88C0D4B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6EA8F-2DB5-4BFA-A395-5430C38D80F9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latin typeface="Amasis MT Pro Medium" panose="02040604050005020304" pitchFamily="18" charset="0"/>
            </a:rPr>
            <a:t>A software tool that has been developed to continuously monitor desktop screens for obscene or inappropriate content and provide real-time alerts to users can help us get rid of this risk.</a:t>
          </a:r>
          <a:endParaRPr lang="en-US" sz="2400" kern="1200">
            <a:latin typeface="Amasis MT Pro Medium" panose="02040604050005020304" pitchFamily="18" charset="0"/>
          </a:endParaRPr>
        </a:p>
      </dsp:txBody>
      <dsp:txXfrm>
        <a:off x="7411643" y="1410409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D8A49-DE69-46AF-815D-15066BB5CF95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752C9-60A7-42E1-8CC0-E90CCC981041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3EDFD-5100-4242-99AF-38B4D5C447BC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masis MT Pro Medium" panose="02040604050005020304" pitchFamily="18" charset="0"/>
            </a:rPr>
            <a:t>The software continuously monitors desktop screens for inappropriate content and alerts users when any obscene or inappropriate content is detected.</a:t>
          </a:r>
          <a:endParaRPr lang="en-US" sz="1400" kern="1200" dirty="0">
            <a:latin typeface="Amasis MT Pro Medium" panose="02040604050005020304" pitchFamily="18" charset="0"/>
          </a:endParaRPr>
        </a:p>
      </dsp:txBody>
      <dsp:txXfrm>
        <a:off x="1834517" y="469890"/>
        <a:ext cx="3148942" cy="1335915"/>
      </dsp:txXfrm>
    </dsp:sp>
    <dsp:sp modelId="{B94444F8-9E13-41CA-B3F8-C0DB74223581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D096E-91DC-4561-8273-FBB638779D91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A6712-4BC4-49F0-9460-B7F506EA655E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Amasis MT Pro Medium" panose="02040604050005020304" pitchFamily="18" charset="0"/>
            </a:rPr>
            <a:t>The software provides a way for schools to monitor and protect their students by detecting any inappropriate content that may appear on their screens.</a:t>
          </a:r>
          <a:endParaRPr lang="en-US" sz="1400" kern="1200">
            <a:latin typeface="Amasis MT Pro Medium" panose="02040604050005020304" pitchFamily="18" charset="0"/>
          </a:endParaRPr>
        </a:p>
      </dsp:txBody>
      <dsp:txXfrm>
        <a:off x="7154322" y="469890"/>
        <a:ext cx="3148942" cy="1335915"/>
      </dsp:txXfrm>
    </dsp:sp>
    <dsp:sp modelId="{F3E6F45A-4623-4B04-BAF7-2A82D3BE1171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DC634-DA37-4A65-AB33-AA09652BF313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35400-DFEB-4053-8F1E-B68F6D4F3845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Amasis MT Pro Medium" panose="02040604050005020304" pitchFamily="18" charset="0"/>
            </a:rPr>
            <a:t>For parents, the software can provide peace of mind by allowing them to monitor their children's computer use and protect them from inappropriate content.</a:t>
          </a:r>
          <a:endParaRPr lang="en-US" sz="1400" kern="1200">
            <a:latin typeface="Amasis MT Pro Medium" panose="02040604050005020304" pitchFamily="18" charset="0"/>
          </a:endParaRPr>
        </a:p>
      </dsp:txBody>
      <dsp:txXfrm>
        <a:off x="1834517" y="2545532"/>
        <a:ext cx="3148942" cy="1335915"/>
      </dsp:txXfrm>
    </dsp:sp>
    <dsp:sp modelId="{0D1C340F-A0F4-4CFB-B45B-5A2723962129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EF4B4-592E-48CA-88AD-870D207B8F1D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883E6-69F9-4634-A5FF-49483F8E3CBD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Amasis MT Pro Medium" panose="02040604050005020304" pitchFamily="18" charset="0"/>
            </a:rPr>
            <a:t>The software promotes safer and more responsible use of technology, potentially making a significant impact on the way we use and interact with technology in our daily lives.</a:t>
          </a:r>
          <a:endParaRPr lang="en-US" sz="1400" kern="1200">
            <a:latin typeface="Amasis MT Pro Medium" panose="02040604050005020304" pitchFamily="18" charset="0"/>
          </a:endParaRPr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405FD-C718-4C1B-B46D-36164CC550AA}">
      <dsp:nvSpPr>
        <dsp:cNvPr id="0" name=""/>
        <dsp:cNvSpPr/>
      </dsp:nvSpPr>
      <dsp:spPr>
        <a:xfrm>
          <a:off x="718664" y="2022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A5AD7-89E2-432D-9A62-3125BD027A70}">
      <dsp:nvSpPr>
        <dsp:cNvPr id="0" name=""/>
        <dsp:cNvSpPr/>
      </dsp:nvSpPr>
      <dsp:spPr>
        <a:xfrm>
          <a:off x="1135476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E1883-AA87-4737-9B9C-C1FC265E2097}">
      <dsp:nvSpPr>
        <dsp:cNvPr id="0" name=""/>
        <dsp:cNvSpPr/>
      </dsp:nvSpPr>
      <dsp:spPr>
        <a:xfrm>
          <a:off x="93445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i="0" kern="1200">
              <a:latin typeface="Amasis MT Pro Medium" panose="02040604050005020304" pitchFamily="18" charset="0"/>
            </a:rPr>
            <a:t>Multi-language support</a:t>
          </a:r>
          <a:endParaRPr lang="en-US" sz="2500" kern="1200">
            <a:latin typeface="Amasis MT Pro Medium" panose="02040604050005020304" pitchFamily="18" charset="0"/>
          </a:endParaRPr>
        </a:p>
      </dsp:txBody>
      <dsp:txXfrm>
        <a:off x="93445" y="2767202"/>
        <a:ext cx="3206250" cy="720000"/>
      </dsp:txXfrm>
    </dsp:sp>
    <dsp:sp modelId="{8A3154F2-9A66-4856-BDED-6A007DE197AA}">
      <dsp:nvSpPr>
        <dsp:cNvPr id="0" name=""/>
        <dsp:cNvSpPr/>
      </dsp:nvSpPr>
      <dsp:spPr>
        <a:xfrm>
          <a:off x="4486008" y="2022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36F0B-548B-4A5F-936D-39A11CF34867}">
      <dsp:nvSpPr>
        <dsp:cNvPr id="0" name=""/>
        <dsp:cNvSpPr/>
      </dsp:nvSpPr>
      <dsp:spPr>
        <a:xfrm>
          <a:off x="4902820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6050D-9789-423D-84DF-1A6CABD335A4}">
      <dsp:nvSpPr>
        <dsp:cNvPr id="0" name=""/>
        <dsp:cNvSpPr/>
      </dsp:nvSpPr>
      <dsp:spPr>
        <a:xfrm>
          <a:off x="3860789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i="0" kern="1200">
              <a:latin typeface="Amasis MT Pro Medium" panose="02040604050005020304" pitchFamily="18" charset="0"/>
            </a:rPr>
            <a:t>Integration with other software</a:t>
          </a:r>
          <a:endParaRPr lang="en-US" sz="2500" kern="1200">
            <a:latin typeface="Amasis MT Pro Medium" panose="02040604050005020304" pitchFamily="18" charset="0"/>
          </a:endParaRPr>
        </a:p>
      </dsp:txBody>
      <dsp:txXfrm>
        <a:off x="3860789" y="2767202"/>
        <a:ext cx="3206250" cy="720000"/>
      </dsp:txXfrm>
    </dsp:sp>
    <dsp:sp modelId="{F272E608-560D-46D4-8E41-50AFB9B73BD7}">
      <dsp:nvSpPr>
        <dsp:cNvPr id="0" name=""/>
        <dsp:cNvSpPr/>
      </dsp:nvSpPr>
      <dsp:spPr>
        <a:xfrm>
          <a:off x="8253352" y="2022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DA831-403E-4214-BE01-111ADD9C10D9}">
      <dsp:nvSpPr>
        <dsp:cNvPr id="0" name=""/>
        <dsp:cNvSpPr/>
      </dsp:nvSpPr>
      <dsp:spPr>
        <a:xfrm>
          <a:off x="8670164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B921B-E0C4-4AFD-A86D-3310720E81FD}">
      <dsp:nvSpPr>
        <dsp:cNvPr id="0" name=""/>
        <dsp:cNvSpPr/>
      </dsp:nvSpPr>
      <dsp:spPr>
        <a:xfrm>
          <a:off x="7628133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i="0" kern="1200">
              <a:latin typeface="Amasis MT Pro Medium" panose="02040604050005020304" pitchFamily="18" charset="0"/>
            </a:rPr>
            <a:t>Offline monitoring</a:t>
          </a:r>
          <a:endParaRPr lang="en-US" sz="2500" kern="1200">
            <a:latin typeface="Amasis MT Pro Medium" panose="02040604050005020304" pitchFamily="18" charset="0"/>
          </a:endParaRPr>
        </a:p>
      </dsp:txBody>
      <dsp:txXfrm>
        <a:off x="7628133" y="27672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DA0D-C8E1-A63B-B731-57F8AE9B7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5AE87-EE65-1330-865A-5F0612AE2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4DAFC-C4C7-3A7E-CCE9-B2FE8712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8268-CF32-4208-850A-6C58C9B8BD7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BFF5C-9333-0748-2CDC-16E5AF7B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5227-A41C-F680-F54C-2EBAD6A3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46-4258-421A-87B8-A6071A208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32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B1FB-299A-D44D-70BF-12B58F63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A4A7A-E3C6-4908-624D-8069FC72B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29172-79B5-9BAC-8C1A-0AC0A9B9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8268-CF32-4208-850A-6C58C9B8BD7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1C96E-B85B-B7A8-8FE4-3D52976F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29D76-DC10-E5DC-D9A2-72E5A307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46-4258-421A-87B8-A6071A208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71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9E93D-8AE7-D583-F2A8-D017C9F09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421F6-0168-3C14-3BBB-798EA9DD2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3987A-EB29-F232-668E-F8E3FD1A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8268-CF32-4208-850A-6C58C9B8BD7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8E29A-E43D-B965-D29C-F673D572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C273-E3B9-C976-1C75-D4C2E03C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46-4258-421A-87B8-A6071A208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31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3813-302E-50C6-C020-9E56A7E9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EBEB-B0B6-19EF-21D3-368FD7F78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9C401-E5CD-9FFD-F95B-91ECD7FD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8268-CF32-4208-850A-6C58C9B8BD7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EE003-6334-E5E1-5E9B-C07FA34D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E696-2AED-18D6-FA9F-E43F242B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46-4258-421A-87B8-A6071A208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11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AA19-345F-321D-3575-4F27CE30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5F9E9-5570-4DF5-6F9C-D8F3BB2B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D554B-9E30-58C9-1E56-BE5B2161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8268-CF32-4208-850A-6C58C9B8BD7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99E7E-21C2-C923-424F-B54ACD6A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4A4F5-E4EC-7003-4DE8-4E087360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46-4258-421A-87B8-A6071A208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03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D2FD-85D8-10D6-4CA8-CBDEC046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69728-D7FB-D991-2906-650D2C2DD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01B72-37C7-AFBD-02C6-CC8FD63E9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9ED5D-FBBD-2854-96DB-85D83A06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8268-CF32-4208-850A-6C58C9B8BD7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CE6B1-AE06-260F-E84B-FFA90C99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B6BDA-DCA7-8BDD-4997-4405CD07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46-4258-421A-87B8-A6071A208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7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1C22-7553-08BB-144A-1E37169B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4FA5A-1934-74F7-9BEB-874F19A1E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6039E-EEA4-B438-6639-A0CAA8CE7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755CB-CA52-F43B-4CAD-FFDED3B7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EDF30-8C83-A333-9561-A89342F24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F6E2F-CDE9-FAD2-BC41-56E50FCB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8268-CF32-4208-850A-6C58C9B8BD7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D79A0-0107-2823-1258-F245CFA9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F9A2A-BD68-1A28-3814-871E0B0B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46-4258-421A-87B8-A6071A208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8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552F-A3F1-79F4-1735-77685E8D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6D19C-92D0-FAB6-4863-3F3B497F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8268-CF32-4208-850A-6C58C9B8BD7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362EA-44BA-153D-5414-C3811208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0518-6275-ABE1-B067-458E966F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46-4258-421A-87B8-A6071A208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58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4774B-F7EA-3FFE-00EF-149B4F0F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8268-CF32-4208-850A-6C58C9B8BD7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44C16-9E35-9C10-7C5E-6267B861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270A7-714F-15E4-9F77-E6CE7F8B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46-4258-421A-87B8-A6071A208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056C-F618-85A1-EBC2-547C6FC4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BA16-1E1C-EC37-EE7E-80278EB61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A9C0D-8B15-B655-9656-6BFB34289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EBE24-5FAB-CDAC-E5A0-058DF508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8268-CF32-4208-850A-6C58C9B8BD7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8240D-9F08-5706-E3C9-9853CABF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E685A-38EA-D22A-19A5-72C6FC4E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46-4258-421A-87B8-A6071A208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91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E1D5-5A11-8B9B-EAF6-615BC633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3B76B-D686-2FA0-2E60-30EA0C79D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5ED6A-0704-BBD4-AF32-CA0463C22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78427-DE07-87A9-50B0-E41D6286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8268-CF32-4208-850A-6C58C9B8BD7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41227-A503-3987-BED4-8ECF339F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68CFE-64B3-7294-12B7-A876B5F7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46-4258-421A-87B8-A6071A208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9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F8944-A788-4DCC-67C2-54C961E1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6C08B-8CE6-113E-D6DD-858AC750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DC79-34E1-7F97-7431-C4B62376F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68268-CF32-4208-850A-6C58C9B8BD7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53004-B7A8-EE3E-C68B-527BFBBE9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E271C-03E7-CE6B-9D4C-4A54C1E07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E046-4258-421A-87B8-A6071A208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42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140DA-C0FF-0DB8-ED3C-12E9DBC9F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0" b="1621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F73F1-C250-788C-91BF-88DE975E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4"/>
            <a:ext cx="4090119" cy="3063875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MINDFUL MONITOR</a:t>
            </a:r>
            <a:endParaRPr lang="en-IN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3FF51-AD23-842D-DEC0-53F75503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3794113"/>
            <a:ext cx="3822189" cy="23828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Amasis MT Pro Medium" panose="02040604050005020304" pitchFamily="18" charset="0"/>
              </a:rPr>
              <a:t>By</a:t>
            </a:r>
          </a:p>
          <a:p>
            <a:pPr marL="0" indent="0" algn="ctr">
              <a:buNone/>
            </a:pPr>
            <a:r>
              <a:rPr lang="en-US" sz="2400" dirty="0">
                <a:latin typeface="Amasis MT Pro Medium" panose="02040604050005020304" pitchFamily="18" charset="0"/>
              </a:rPr>
              <a:t>Eeda Gunavardhan</a:t>
            </a:r>
          </a:p>
          <a:p>
            <a:pPr marL="0" indent="0" algn="ctr">
              <a:buNone/>
            </a:pPr>
            <a:r>
              <a:rPr lang="en-US" sz="2400" dirty="0">
                <a:latin typeface="Amasis MT Pro Medium" panose="02040604050005020304" pitchFamily="18" charset="0"/>
              </a:rPr>
              <a:t>CSE – Data Science</a:t>
            </a:r>
          </a:p>
          <a:p>
            <a:pPr marL="0" indent="0" algn="ctr">
              <a:buNone/>
            </a:pPr>
            <a:r>
              <a:rPr lang="en-US" sz="2400" dirty="0">
                <a:latin typeface="Amasis MT Pro Medium" panose="02040604050005020304" pitchFamily="18" charset="0"/>
              </a:rPr>
              <a:t>CVR College of Engineering, Hyderabad</a:t>
            </a:r>
          </a:p>
        </p:txBody>
      </p:sp>
    </p:spTree>
    <p:extLst>
      <p:ext uri="{BB962C8B-B14F-4D97-AF65-F5344CB8AC3E}">
        <p14:creationId xmlns:p14="http://schemas.microsoft.com/office/powerpoint/2010/main" val="409615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5223D-D00D-6FF4-3650-C8EC8BF2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29201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IN" sz="40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0456BE08-02D5-9443-2573-3BEAD5076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4958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497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5522-FBE6-5BD2-61C2-04B5D8B4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Benefits of this tool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E273793-CF3F-A9BA-B10A-0DAC8F76D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6298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52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75522-FBE6-5BD2-61C2-04B5D8B4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Diagram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BCAB06B-6745-6958-3851-83531E530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23" y="1966293"/>
            <a:ext cx="791495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1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3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D4F5E-EBC1-0166-FE61-86F4DB5C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Demo execution</a:t>
            </a:r>
          </a:p>
        </p:txBody>
      </p:sp>
    </p:spTree>
    <p:extLst>
      <p:ext uri="{BB962C8B-B14F-4D97-AF65-F5344CB8AC3E}">
        <p14:creationId xmlns:p14="http://schemas.microsoft.com/office/powerpoint/2010/main" val="22404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75522-FBE6-5BD2-61C2-04B5D8B4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Enhancements</a:t>
            </a:r>
            <a:endParaRPr lang="en-IN" sz="40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057039-3F1F-00C3-2052-1C8C5B2A8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92062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65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75522-FBE6-5BD2-61C2-04B5D8B4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Resources</a:t>
            </a:r>
            <a:endParaRPr lang="en-IN" sz="40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2CC19-51E4-798C-1210-7DD177645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Amasis MT Pro Medium" panose="02040604050005020304" pitchFamily="18" charset="0"/>
              </a:rPr>
              <a:t>Python</a:t>
            </a:r>
          </a:p>
          <a:p>
            <a:pPr lvl="1"/>
            <a:r>
              <a:rPr lang="en-US" dirty="0">
                <a:latin typeface="Amasis MT Pro Medium" panose="02040604050005020304" pitchFamily="18" charset="0"/>
              </a:rPr>
              <a:t>OpenCV</a:t>
            </a:r>
          </a:p>
          <a:p>
            <a:pPr lvl="1"/>
            <a:r>
              <a:rPr lang="en-US" dirty="0">
                <a:latin typeface="Amasis MT Pro Medium" panose="02040604050005020304" pitchFamily="18" charset="0"/>
              </a:rPr>
              <a:t>Time</a:t>
            </a:r>
          </a:p>
          <a:p>
            <a:pPr lvl="1"/>
            <a:r>
              <a:rPr lang="en-US" dirty="0" err="1">
                <a:latin typeface="Amasis MT Pro Medium" panose="02040604050005020304" pitchFamily="18" charset="0"/>
              </a:rPr>
              <a:t>Pytesseract</a:t>
            </a:r>
            <a:endParaRPr lang="en-US" dirty="0">
              <a:latin typeface="Amasis MT Pro Medium" panose="02040604050005020304" pitchFamily="18" charset="0"/>
            </a:endParaRPr>
          </a:p>
          <a:p>
            <a:pPr lvl="1"/>
            <a:r>
              <a:rPr lang="en-US" dirty="0" err="1">
                <a:latin typeface="Amasis MT Pro Medium" panose="02040604050005020304" pitchFamily="18" charset="0"/>
              </a:rPr>
              <a:t>Tkinter</a:t>
            </a:r>
            <a:endParaRPr lang="en-IN" dirty="0">
              <a:latin typeface="Amasis MT Pro Medium" panose="02040604050005020304" pitchFamily="18" charset="0"/>
            </a:endParaRPr>
          </a:p>
          <a:p>
            <a:r>
              <a:rPr lang="en-IN" sz="2400" dirty="0">
                <a:latin typeface="Amasis MT Pro Medium" panose="02040604050005020304" pitchFamily="18" charset="0"/>
              </a:rPr>
              <a:t>Google Cloud Vision</a:t>
            </a:r>
            <a:endParaRPr lang="en-US" sz="24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A354C-56CF-F436-274A-4119B080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724" y="2903029"/>
            <a:ext cx="5743110" cy="19663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kern="12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Any Queries?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9BE1DF3C-DD66-178B-2F64-D92A1A282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022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ight Double Quote">
            <a:extLst>
              <a:ext uri="{FF2B5EF4-FFF2-40B4-BE49-F238E27FC236}">
                <a16:creationId xmlns:a16="http://schemas.microsoft.com/office/drawing/2014/main" id="{2B6F11FC-61CD-6581-A096-037C5E192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FAD107A-A8F7-AC28-BB3C-0B3C7430F0E1}"/>
              </a:ext>
            </a:extLst>
          </p:cNvPr>
          <p:cNvSpPr txBox="1">
            <a:spLocks/>
          </p:cNvSpPr>
          <p:nvPr/>
        </p:nvSpPr>
        <p:spPr>
          <a:xfrm>
            <a:off x="6304724" y="2903029"/>
            <a:ext cx="5743110" cy="19663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877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197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Amasis MT Pro Medium</vt:lpstr>
      <vt:lpstr>Arial</vt:lpstr>
      <vt:lpstr>Calibri</vt:lpstr>
      <vt:lpstr>Calibri Light</vt:lpstr>
      <vt:lpstr>Office Theme</vt:lpstr>
      <vt:lpstr>MINDFUL MONITOR</vt:lpstr>
      <vt:lpstr>Problem statement</vt:lpstr>
      <vt:lpstr>Benefits of this tool</vt:lpstr>
      <vt:lpstr>Flow Diagram</vt:lpstr>
      <vt:lpstr>Demo execution</vt:lpstr>
      <vt:lpstr>Enhancements</vt:lpstr>
      <vt:lpstr>Resources</vt:lpstr>
      <vt:lpstr>Any Queries?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MINDFUL MONITOR</dc:title>
  <dc:creator>Eeda Gunavardhan</dc:creator>
  <cp:lastModifiedBy>Eeda Gunavardhan</cp:lastModifiedBy>
  <cp:revision>3</cp:revision>
  <dcterms:created xsi:type="dcterms:W3CDTF">2023-04-21T02:11:55Z</dcterms:created>
  <dcterms:modified xsi:type="dcterms:W3CDTF">2023-04-21T06:04:22Z</dcterms:modified>
</cp:coreProperties>
</file>