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CC0099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2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2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3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4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5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6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1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1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2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21" name="Oval 12"/>
          <p:cNvSpPr/>
          <p:nvPr/>
        </p:nvSpPr>
        <p:spPr>
          <a:xfrm>
            <a:off x="4267200" y="2115312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2" name="Oval 13"/>
          <p:cNvSpPr/>
          <p:nvPr/>
        </p:nvSpPr>
        <p:spPr>
          <a:xfrm>
            <a:off x="4361688" y="2209800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624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bg>
      <p:bgRef idx="1001">
        <a:schemeClr val="bg2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bg>
      <p:bgRef idx="1001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0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1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2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3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4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35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6" name="Oval 13"/>
          <p:cNvSpPr/>
          <p:nvPr/>
        </p:nvSpPr>
        <p:spPr>
          <a:xfrm>
            <a:off x="6839712" y="2925763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7" name="Oval 14"/>
          <p:cNvSpPr/>
          <p:nvPr/>
        </p:nvSpPr>
        <p:spPr>
          <a:xfrm>
            <a:off x="6934200" y="3020251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1">
        <a:schemeClr val="bg2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647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1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2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3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4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5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/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7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8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81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82" name="Oval 9"/>
          <p:cNvSpPr/>
          <p:nvPr/>
        </p:nvSpPr>
        <p:spPr>
          <a:xfrm>
            <a:off x="4267200" y="2115312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3" name="Oval 10"/>
          <p:cNvSpPr/>
          <p:nvPr/>
        </p:nvSpPr>
        <p:spPr>
          <a:xfrm>
            <a:off x="4361688" y="2209800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baseline="0" b="0" cap="none" sz="4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1">
        <a:schemeClr val="bg2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690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1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1">
        <a:schemeClr val="bg2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4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5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6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8" name="Rectangle 10"/>
          <p:cNvSpPr/>
          <p:nvPr/>
        </p:nvSpPr>
        <p:spPr>
          <a:xfrm>
            <a:off x="152400" y="1371600"/>
            <a:ext cx="8833104" cy="914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9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dirty="0" sz="2200" lang="en-US" smtClean="0">
                <a:solidFill>
                  <a:srgbClr val="FFFFFF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70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p>
            <a:endParaRPr lang="en-US"/>
          </a:p>
        </p:txBody>
      </p:sp>
      <p:sp>
        <p:nvSpPr>
          <p:cNvPr id="1048704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5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06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7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8" name="Oval 24"/>
          <p:cNvSpPr/>
          <p:nvPr/>
        </p:nvSpPr>
        <p:spPr>
          <a:xfrm>
            <a:off x="4267200" y="956036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9" name="Oval 26"/>
          <p:cNvSpPr/>
          <p:nvPr/>
        </p:nvSpPr>
        <p:spPr>
          <a:xfrm>
            <a:off x="4361688" y="1050524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/>
          </a:lstStyle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711" name="Title 22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1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2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3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4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5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5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5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3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4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5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6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7" name="Rectangle 12"/>
          <p:cNvSpPr/>
          <p:nvPr/>
        </p:nvSpPr>
        <p:spPr>
          <a:xfrm>
            <a:off x="152400" y="609600"/>
            <a:ext cx="27432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19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0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21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2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23" name="Oval 9"/>
          <p:cNvSpPr/>
          <p:nvPr/>
        </p:nvSpPr>
        <p:spPr>
          <a:xfrm>
            <a:off x="1295400" y="228600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4" name="Oval 10"/>
          <p:cNvSpPr/>
          <p:nvPr/>
        </p:nvSpPr>
        <p:spPr>
          <a:xfrm>
            <a:off x="1389888" y="323088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726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4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0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1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2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53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4" name="Rectangle 7"/>
          <p:cNvSpPr/>
          <p:nvPr/>
        </p:nvSpPr>
        <p:spPr>
          <a:xfrm>
            <a:off x="152400" y="609600"/>
            <a:ext cx="27432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56" name="Oval 11"/>
          <p:cNvSpPr/>
          <p:nvPr/>
        </p:nvSpPr>
        <p:spPr>
          <a:xfrm>
            <a:off x="1295400" y="228600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7" name="Oval 12"/>
          <p:cNvSpPr/>
          <p:nvPr/>
        </p:nvSpPr>
        <p:spPr>
          <a:xfrm>
            <a:off x="1389888" y="323088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0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1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rgbClr val="FFFFFF"/>
                </a:solidFill>
              </a:defRPr>
            </a:lvl1pPr>
          </a:lstStyle>
          <a:p>
            <a:fld id="{1305B0B2-8CB3-488B-A35F-CC76BFFD46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584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4267200" y="956036"/>
            <a:ext cx="6096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6" name="Oval 14"/>
          <p:cNvSpPr/>
          <p:nvPr/>
        </p:nvSpPr>
        <p:spPr>
          <a:xfrm>
            <a:off x="4361688" y="1050524"/>
            <a:ext cx="420624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/>
        </p:spPr>
        <p:txBody>
          <a:bodyPr anchor="ctr" lIns="45720" rIns="45720" vert="horz">
            <a:normAutofit/>
          </a:bodyPr>
          <a:lstStyle>
            <a:lvl1pPr algn="ctr" eaLnBrk="1" hangingPunct="1" latinLnBrk="0">
              <a:defRPr sz="1600" kumimoji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t>‹#›</a:t>
            </a:fld>
            <a:endParaRPr lang="en-US"/>
          </a:p>
        </p:txBody>
      </p:sp>
      <p:sp>
        <p:nvSpPr>
          <p:cNvPr id="1048588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9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hangingPunct="1" latinLnBrk="0" rtl="0">
        <a:spcBef>
          <a:spcPct val="0"/>
        </a:spcBef>
        <a:buNone/>
        <a:defRPr sz="3300" kern="1200" kumimoji="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ct val="20000"/>
        </a:spcBef>
        <a:buClr>
          <a:schemeClr val="accent5"/>
        </a:buClr>
        <a:buFontTx/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0"/>
          <p:cNvGrpSpPr/>
          <p:nvPr/>
        </p:nvGrpSpPr>
        <p:grpSpPr>
          <a:xfrm>
            <a:off x="1143000" y="838200"/>
            <a:ext cx="6858000" cy="3439418"/>
            <a:chOff x="1143000" y="838200"/>
            <a:chExt cx="6858000" cy="3439418"/>
          </a:xfrm>
        </p:grpSpPr>
        <p:sp>
          <p:nvSpPr>
            <p:cNvPr id="1048599" name="TextBox 3"/>
            <p:cNvSpPr txBox="1"/>
            <p:nvPr/>
          </p:nvSpPr>
          <p:spPr>
            <a:xfrm>
              <a:off x="1143000" y="838200"/>
              <a:ext cx="6858000" cy="204724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sz="5400" lang="en-US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99"/>
                  </a:solidFill>
                  <a:effectLst>
                    <a:outerShdw algn="tl" blurRad="41275" dir="1800000" dist="20320" rotWithShape="0">
                      <a:srgbClr val="000000">
                        <a:alpha val="40000"/>
                      </a:srgbClr>
                    </a:outerShdw>
                  </a:effectLst>
                  <a:latin typeface="Bahnschrift SemiLight SemiConde" pitchFamily="34" charset="0"/>
                </a:rPr>
                <a:t>DATABASE MANAGEMENT SYSTEM</a:t>
              </a:r>
            </a:p>
            <a:p>
              <a:endParaRPr dirty="0" sz="2400" lang="en-US"/>
            </a:p>
          </p:txBody>
        </p:sp>
        <p:grpSp>
          <p:nvGrpSpPr>
            <p:cNvPr id="26" name="Group 7"/>
            <p:cNvGrpSpPr/>
            <p:nvPr/>
          </p:nvGrpSpPr>
          <p:grpSpPr>
            <a:xfrm>
              <a:off x="1143000" y="3200400"/>
              <a:ext cx="3124200" cy="1077218"/>
              <a:chOff x="1143000" y="3200400"/>
              <a:chExt cx="3124200" cy="1077218"/>
            </a:xfrm>
          </p:grpSpPr>
          <p:sp>
            <p:nvSpPr>
              <p:cNvPr id="1048600" name="TextBox 5"/>
              <p:cNvSpPr txBox="1"/>
              <p:nvPr/>
            </p:nvSpPr>
            <p:spPr>
              <a:xfrm>
                <a:off x="1524000" y="3276600"/>
                <a:ext cx="2743200" cy="461665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endParaRPr b="1" dirty="0" sz="2400" lang="en-US">
                  <a:solidFill>
                    <a:srgbClr val="CC0099"/>
                  </a:solidFill>
                  <a:latin typeface="Bahnschrift SemiLight SemiConde" pitchFamily="34" charset="0"/>
                </a:endParaRPr>
              </a:p>
            </p:txBody>
          </p:sp>
          <p:sp>
            <p:nvSpPr>
              <p:cNvPr id="1048601" name="TextBox 6"/>
              <p:cNvSpPr txBox="1"/>
              <p:nvPr/>
            </p:nvSpPr>
            <p:spPr>
              <a:xfrm>
                <a:off x="1143000" y="3200400"/>
                <a:ext cx="2743200" cy="1077218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r>
                  <a:rPr b="1" dirty="0" sz="3200" lang="en-US" smtClean="0">
                    <a:solidFill>
                      <a:srgbClr val="CC0099"/>
                    </a:solidFill>
                    <a:latin typeface="Bahnschrift SemiLight SemiConde" pitchFamily="34" charset="0"/>
                  </a:rPr>
                  <a:t>MINI PROJECT</a:t>
                </a:r>
              </a:p>
              <a:p>
                <a:r>
                  <a:rPr b="1" dirty="0" sz="3200" lang="en-US" smtClean="0">
                    <a:solidFill>
                      <a:srgbClr val="CC0099"/>
                    </a:solidFill>
                    <a:latin typeface="Bahnschrift SemiLight SemiConde" pitchFamily="34" charset="0"/>
                    <a:ea typeface="Yu Gothic Medium" pitchFamily="34" charset="-128"/>
                  </a:rPr>
                  <a:t>TEAM-2</a:t>
                </a:r>
                <a:endParaRPr b="1" dirty="0" sz="3200" lang="en-US">
                  <a:solidFill>
                    <a:srgbClr val="CC0099"/>
                  </a:solidFill>
                  <a:latin typeface="Bahnschrift SemiLight SemiConde" pitchFamily="34" charset="0"/>
                  <a:ea typeface="Yu Gothic Medium" pitchFamily="34" charset="-128"/>
                </a:endParaRPr>
              </a:p>
            </p:txBody>
          </p:sp>
        </p:grpSp>
      </p:grpSp>
      <p:sp>
        <p:nvSpPr>
          <p:cNvPr id="1048602" name="TextBox 9"/>
          <p:cNvSpPr txBox="1"/>
          <p:nvPr/>
        </p:nvSpPr>
        <p:spPr>
          <a:xfrm>
            <a:off x="4572000" y="3810000"/>
            <a:ext cx="4267200" cy="2021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TEAM MEMBERS</a:t>
            </a:r>
          </a:p>
          <a:p>
            <a:r>
              <a:rPr dirty="0" sz="1600" lang="en-US" smtClean="0">
                <a:latin typeface="Bahnschrift SemiLight SemiConde" pitchFamily="34" charset="0"/>
              </a:rPr>
              <a:t>-&gt;K.G CHANDRADITHYA (19S007)</a:t>
            </a:r>
          </a:p>
          <a:p>
            <a:r>
              <a:rPr dirty="0" sz="1600" lang="en-US" smtClean="0">
                <a:latin typeface="Bahnschrift SemiLight SemiConde" pitchFamily="34" charset="0"/>
              </a:rPr>
              <a:t>-&gt;K.DEEPIKA (19S008)</a:t>
            </a:r>
          </a:p>
          <a:p>
            <a:r>
              <a:rPr dirty="0" sz="1600" lang="en-US" smtClean="0">
                <a:latin typeface="Bahnschrift SemiLight SemiConde" pitchFamily="34" charset="0"/>
              </a:rPr>
              <a:t>-&gt;M.S.GAYATHRI DEVI (19S009)</a:t>
            </a:r>
          </a:p>
          <a:p>
            <a:r>
              <a:rPr dirty="0" sz="1600" lang="en-US" smtClean="0">
                <a:latin typeface="Bahnschrift SemiLight SemiConde" pitchFamily="34" charset="0"/>
              </a:rPr>
              <a:t>-&gt;S.GAYATHRI (19S010)</a:t>
            </a:r>
          </a:p>
          <a:p>
            <a:r>
              <a:rPr dirty="0" sz="1600" lang="en-US" smtClean="0">
                <a:latin typeface="Bahnschrift SemiLight SemiConde" pitchFamily="34" charset="0"/>
              </a:rPr>
              <a:t>-&gt;S.GUNA (19S011)</a:t>
            </a:r>
          </a:p>
          <a:p>
            <a:r>
              <a:rPr dirty="0" sz="1600" lang="en-US" smtClean="0">
                <a:latin typeface="Bahnschrift SemiLight SemiConde" pitchFamily="34" charset="0"/>
              </a:rPr>
              <a:t>-&gt;N.HARISH KUMAR (19S012)</a:t>
            </a:r>
            <a:endParaRPr dirty="0" sz="1600" lang="en-US">
              <a:latin typeface="Bahnschrift SemiLight SemiConde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3" descr="WhatsApp Image 2021-03-19 at 8.32.55 PM.jpe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0600" y="1371600"/>
            <a:ext cx="2895600" cy="2895600"/>
          </a:xfrm>
          <a:prstGeom prst="rect"/>
        </p:spPr>
      </p:pic>
      <p:pic>
        <p:nvPicPr>
          <p:cNvPr id="2097160" name="Picture 4" descr="WhatsApp Image 2021-03-19 at 8.33.29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724400" y="1371600"/>
            <a:ext cx="2895600" cy="28956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 descr="WhatsApp Image 2021-03-19 at 8.34.59 PM.jpe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43000" y="533400"/>
            <a:ext cx="6953250" cy="2590800"/>
          </a:xfrm>
          <a:prstGeom prst="rect"/>
        </p:spPr>
      </p:pic>
      <p:pic>
        <p:nvPicPr>
          <p:cNvPr id="2097162" name="Picture 3" descr="WhatsApp Image 2021-03-19 at 8.35.38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43000" y="3505200"/>
            <a:ext cx="7010400" cy="25146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/>
          <p:nvPr/>
        </p:nvSpPr>
        <p:spPr>
          <a:xfrm>
            <a:off x="685800" y="381000"/>
            <a:ext cx="3048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rgbClr val="002060"/>
                </a:solidFill>
                <a:latin typeface="Cooper Black" pitchFamily="18" charset="0"/>
              </a:rPr>
              <a:t>ER DIAGRAM:</a:t>
            </a:r>
            <a:endParaRPr dirty="0" sz="2400" lang="en-US">
              <a:solidFill>
                <a:srgbClr val="002060"/>
              </a:solidFill>
              <a:latin typeface="Cooper Black" pitchFamily="18" charset="0"/>
            </a:endParaRPr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 rot="16200000" flipH="1">
            <a:off x="4305300" y="1714500"/>
            <a:ext cx="152400" cy="762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70066" y="969124"/>
            <a:ext cx="7022866" cy="491975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2"/>
          <p:cNvSpPr/>
          <p:nvPr/>
        </p:nvSpPr>
        <p:spPr>
          <a:xfrm>
            <a:off x="990600" y="2362200"/>
            <a:ext cx="6705600" cy="769441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dirty="0" sz="4400" lang="en-US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Franklin Gothic Heavy" pitchFamily="34" charset="0"/>
              </a:rPr>
              <a:t>THANK YOU…!!!</a:t>
            </a:r>
            <a:endParaRPr b="1" dirty="0" sz="4400" lang="en-US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  <a:latin typeface="Franklin Gothic Heavy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1219200" y="685800"/>
            <a:ext cx="6324600" cy="707886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dirty="0" sz="4000" lang="en-US" smtClean="0">
                <a:solidFill>
                  <a:srgbClr val="002060"/>
                </a:solidFill>
                <a:latin typeface="Berlin Sans FB Demi" pitchFamily="34" charset="0"/>
              </a:rPr>
              <a:t>    TABLE OF CONTENTS</a:t>
            </a:r>
            <a:endParaRPr dirty="0" sz="4000" lang="en-US">
              <a:solidFill>
                <a:srgbClr val="002060"/>
              </a:solidFill>
              <a:latin typeface="Berlin Sans FB Demi" pitchFamily="34" charset="0"/>
            </a:endParaRPr>
          </a:p>
        </p:txBody>
      </p:sp>
      <p:sp>
        <p:nvSpPr>
          <p:cNvPr id="1048604" name="TextBox 3"/>
          <p:cNvSpPr txBox="1"/>
          <p:nvPr/>
        </p:nvSpPr>
        <p:spPr>
          <a:xfrm>
            <a:off x="1219200" y="1981200"/>
            <a:ext cx="6553200" cy="24917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400" lang="en-US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*QUESTION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*SQL QUERY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*OUTPUT SCREENSHOTS 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*ER-DIAGRAM (Entity-Relationship Diagram)</a:t>
            </a:r>
          </a:p>
          <a:p>
            <a:endParaRPr dirty="0" lang="en-US">
              <a:solidFill>
                <a:schemeClr val="accent4">
                  <a:lumMod val="50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838200" y="762000"/>
            <a:ext cx="3581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itchFamily="18" charset="0"/>
              </a:rPr>
              <a:t>QUESTION :</a:t>
            </a:r>
            <a:endParaRPr dirty="0" sz="2400" lang="en-US">
              <a:solidFill>
                <a:schemeClr val="tx1">
                  <a:lumMod val="95000"/>
                  <a:lumOff val="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1048606" name="TextBox 2"/>
          <p:cNvSpPr txBox="1"/>
          <p:nvPr/>
        </p:nvSpPr>
        <p:spPr>
          <a:xfrm>
            <a:off x="609600" y="1295400"/>
            <a:ext cx="7924800" cy="2910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400" i="1" lang="en-US" smtClean="0">
                <a:solidFill>
                  <a:schemeClr val="bg2">
                    <a:lumMod val="75000"/>
                  </a:schemeClr>
                </a:solidFill>
                <a:latin typeface="Bodoni MT Black" pitchFamily="18" charset="0"/>
              </a:rPr>
              <a:t>Grading system for TCE Data Science course</a:t>
            </a:r>
            <a:r>
              <a:rPr dirty="0" lang="en-US" smtClean="0"/>
              <a:t/>
            </a:r>
            <a:br>
              <a:rPr dirty="0" lang="en-US" smtClean="0"/>
            </a:br>
            <a:r>
              <a:rPr b="1" dirty="0" sz="2000" lang="en-US" smtClean="0">
                <a:latin typeface="Arial" pitchFamily="34" charset="0"/>
                <a:cs typeface="Arial" pitchFamily="34" charset="0"/>
              </a:rPr>
              <a:t>Develop a design for grading the students of TCE data science course.</a:t>
            </a:r>
            <a:r>
              <a:rPr dirty="0" lang="en-US" smtClean="0"/>
              <a:t/>
            </a:r>
            <a:br>
              <a:rPr dirty="0" lang="en-US" smtClean="0"/>
            </a:br>
            <a:r>
              <a:rPr dirty="0" sz="2000" lang="en-US" smtClean="0">
                <a:solidFill>
                  <a:schemeClr val="bg2">
                    <a:lumMod val="75000"/>
                  </a:schemeClr>
                </a:solidFill>
                <a:latin typeface="Cooper Black" pitchFamily="18" charset="0"/>
              </a:rPr>
              <a:t>Deliverables:</a:t>
            </a:r>
            <a:r>
              <a:rPr dirty="0" lang="en-US" smtClean="0"/>
              <a:t/>
            </a:r>
            <a:br>
              <a:rPr dirty="0" lang="en-US" smtClean="0"/>
            </a:br>
            <a:r>
              <a:rPr b="1" dirty="0" sz="2000" lang="en-US" smtClean="0">
                <a:latin typeface="Arial" pitchFamily="34" charset="0"/>
                <a:cs typeface="Arial" pitchFamily="34" charset="0"/>
              </a:rPr>
              <a:t>1.E-R Diagram of All entities, relationships and their data structure (student, instructor, examiner, pre-</a:t>
            </a:r>
            <a:r>
              <a:rPr b="1" dirty="0" sz="2000" lang="en-US" err="1" smtClean="0">
                <a:latin typeface="Arial" pitchFamily="34" charset="0"/>
                <a:cs typeface="Arial" pitchFamily="34" charset="0"/>
              </a:rPr>
              <a:t>reqs</a:t>
            </a:r>
            <a:r>
              <a:rPr b="1" dirty="0" sz="2000" lang="en-US" smtClean="0">
                <a:latin typeface="Arial" pitchFamily="34" charset="0"/>
                <a:cs typeface="Arial" pitchFamily="34" charset="0"/>
              </a:rPr>
              <a:t>, courses, college …etc)</a:t>
            </a:r>
            <a:br>
              <a:rPr b="1" dirty="0" sz="2000" lang="en-US" smtClean="0">
                <a:latin typeface="Arial" pitchFamily="34" charset="0"/>
                <a:cs typeface="Arial" pitchFamily="34" charset="0"/>
              </a:rPr>
            </a:br>
            <a:r>
              <a:rPr b="1" dirty="0" sz="2000" lang="en-US" smtClean="0">
                <a:latin typeface="Arial" pitchFamily="34" charset="0"/>
                <a:cs typeface="Arial" pitchFamily="34" charset="0"/>
              </a:rPr>
              <a:t>2.SQL queries to calculate grade, results and display</a:t>
            </a:r>
            <a:endParaRPr b="1" dirty="0" sz="2000"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762000" y="685800"/>
            <a:ext cx="5334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rgbClr val="002060"/>
                </a:solidFill>
                <a:latin typeface="Cooper Black" pitchFamily="18" charset="0"/>
              </a:rPr>
              <a:t>SQL  QUERIES:</a:t>
            </a:r>
            <a:endParaRPr dirty="0" sz="2400" lang="en-US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2097152" name="Picture 3" descr="1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1000" y="1143000"/>
            <a:ext cx="8229600" cy="50292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2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29706" y="914400"/>
            <a:ext cx="8511273" cy="481402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3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7200" y="609600"/>
            <a:ext cx="8229600" cy="533399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 descr="4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5800" y="533400"/>
            <a:ext cx="7581022" cy="56703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5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7200" y="437225"/>
            <a:ext cx="8001000" cy="504917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4"/>
          <p:cNvSpPr txBox="1"/>
          <p:nvPr/>
        </p:nvSpPr>
        <p:spPr>
          <a:xfrm>
            <a:off x="533400" y="381000"/>
            <a:ext cx="4191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rgbClr val="002060"/>
                </a:solidFill>
                <a:latin typeface="Cooper Black" pitchFamily="18" charset="0"/>
              </a:rPr>
              <a:t>OUTPUT:</a:t>
            </a:r>
            <a:endParaRPr dirty="0" sz="2400" lang="en-US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2097157" name="Picture 5" descr="WhatsApp Image 2021-03-19 at 8.31.05 PM.jpe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3401" y="1752600"/>
            <a:ext cx="3962400" cy="3048000"/>
          </a:xfrm>
          <a:prstGeom prst="rect"/>
        </p:spPr>
      </p:pic>
      <p:pic>
        <p:nvPicPr>
          <p:cNvPr id="2097158" name="Picture 6" descr="WhatsApp Image 2021-03-19 at 8.29.39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48200" y="1752600"/>
            <a:ext cx="4143375" cy="304800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lastClr="000000" val="windowText"/>
      </a:dk1>
      <a:lt1>
        <a:sysClr lastClr="FFFFFF" val="window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b" rig="soft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algn="tl" flip="none" sx="85000" sy="85000" tx="0" ty="0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Windows User</dc:creator>
  <cp:lastModifiedBy>Windows User</cp:lastModifiedBy>
  <dcterms:created xsi:type="dcterms:W3CDTF">2021-03-05T04:25:00Z</dcterms:created>
  <dcterms:modified xsi:type="dcterms:W3CDTF">2021-03-22T03:50:22Z</dcterms:modified>
</cp:coreProperties>
</file>