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57" r:id="rId6"/>
    <p:sldId id="258" r:id="rId7"/>
    <p:sldId id="259" r:id="rId8"/>
    <p:sldId id="286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A6A96BB-F776-4F09-8E9E-22C91DE6F452}" type="datetimeFigureOut">
              <a:rPr lang="en-IN" smtClean="0"/>
            </a:fld>
            <a:endParaRPr lang="en-I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4C8133D-66C4-47ED-B057-2EDCEAE3C800}" type="slidenum">
              <a:rPr lang="en-IN" smtClean="0"/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816" y="1364347"/>
            <a:ext cx="10656124" cy="2861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IN" sz="60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endParaRPr lang="en-IN" sz="60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en-IN" sz="60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ATM Machine Project </a:t>
            </a:r>
            <a:endParaRPr lang="en-IN" sz="60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Transcatio  page:</a:t>
            </a:r>
            <a:endParaRPr lang="en-IN" altLang="en-US"/>
          </a:p>
        </p:txBody>
      </p:sp>
      <p:pic>
        <p:nvPicPr>
          <p:cNvPr id="4" name="Content Placeholder 3" descr="Trans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5225" y="1224280"/>
            <a:ext cx="10179685" cy="5633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Deposite amount:</a:t>
            </a:r>
            <a:endParaRPr lang="en-IN" altLang="en-US"/>
          </a:p>
        </p:txBody>
      </p:sp>
      <p:pic>
        <p:nvPicPr>
          <p:cNvPr id="4" name="Content Placeholder 3" descr="Depos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965" y="1242695"/>
            <a:ext cx="10972800" cy="5615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Deposite amount:</a:t>
            </a:r>
            <a:endParaRPr lang="en-IN" altLang="en-US"/>
          </a:p>
        </p:txBody>
      </p:sp>
      <p:pic>
        <p:nvPicPr>
          <p:cNvPr id="4" name="Content Placeholder 3" descr="Deposit amou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67130"/>
            <a:ext cx="1120648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withdraw amount:</a:t>
            </a:r>
            <a:endParaRPr lang="en-IN" altLang="en-US"/>
          </a:p>
        </p:txBody>
      </p:sp>
      <p:pic>
        <p:nvPicPr>
          <p:cNvPr id="4" name="Content Placeholder 3" descr="Withdrawamou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417955"/>
            <a:ext cx="10972165" cy="5292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FastCash Amount</a:t>
            </a:r>
            <a:endParaRPr lang="en-IN" altLang="en-US"/>
          </a:p>
        </p:txBody>
      </p:sp>
      <p:pic>
        <p:nvPicPr>
          <p:cNvPr id="4" name="Content Placeholder 3" descr="fastcashamou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29030"/>
            <a:ext cx="11334750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Ministatement:</a:t>
            </a:r>
            <a:endParaRPr lang="en-IN" altLang="en-US"/>
          </a:p>
        </p:txBody>
      </p:sp>
      <p:pic>
        <p:nvPicPr>
          <p:cNvPr id="4" name="Content Placeholder 3" descr="MiniStatem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950" y="1600200"/>
            <a:ext cx="53714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Pin Change:</a:t>
            </a:r>
            <a:endParaRPr lang="en-IN" altLang="en-US"/>
          </a:p>
        </p:txBody>
      </p:sp>
      <p:pic>
        <p:nvPicPr>
          <p:cNvPr id="4" name="Content Placeholder 3" descr="pin chan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417955"/>
            <a:ext cx="10971530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BalanceEnquiry:</a:t>
            </a:r>
            <a:endParaRPr lang="en-IN" altLang="en-US"/>
          </a:p>
        </p:txBody>
      </p:sp>
      <p:pic>
        <p:nvPicPr>
          <p:cNvPr id="4" name="Content Placeholder 3" descr="Balance enqu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42695"/>
            <a:ext cx="10973435" cy="5614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Created Login Data:</a:t>
            </a:r>
            <a:endParaRPr lang="en-IN" altLang="en-US"/>
          </a:p>
        </p:txBody>
      </p:sp>
      <p:pic>
        <p:nvPicPr>
          <p:cNvPr id="4" name="Content Placeholder 3" descr="Login 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" y="1111250"/>
            <a:ext cx="11225530" cy="5746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SigunUp Data:</a:t>
            </a:r>
            <a:endParaRPr lang="en-IN" altLang="en-US"/>
          </a:p>
        </p:txBody>
      </p:sp>
      <p:pic>
        <p:nvPicPr>
          <p:cNvPr id="4" name="Content Placeholder 3" descr="one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9430" y="1600200"/>
            <a:ext cx="86125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175" y="780362"/>
            <a:ext cx="7766936" cy="1096899"/>
          </a:xfrm>
        </p:spPr>
        <p:txBody>
          <a:bodyPr/>
          <a:lstStyle/>
          <a:p>
            <a:pPr algn="ctr"/>
            <a:r>
              <a:rPr lang="en-IN" altLang="en-US" dirty="0"/>
              <a:t>ATM Machine Account Create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55" y="1877060"/>
            <a:ext cx="7766685" cy="4687570"/>
          </a:xfrm>
        </p:spPr>
        <p:txBody>
          <a:bodyPr>
            <a:normAutofit fontScale="90000" lnSpcReduction="20000"/>
          </a:bodyPr>
          <a:lstStyle/>
          <a:p>
            <a:pPr lvl="0" algn="l">
              <a:buFont typeface="Wingdings" panose="05000000000000000000" charset="0"/>
            </a:pPr>
            <a:r>
              <a:rPr lang="en-IN" sz="3600" dirty="0">
                <a:solidFill>
                  <a:schemeClr val="accent1"/>
                </a:solidFill>
              </a:rPr>
              <a:t>Module:</a:t>
            </a:r>
            <a:endParaRPr lang="en-IN" sz="3600" dirty="0">
              <a:solidFill>
                <a:schemeClr val="accent1"/>
              </a:solidFill>
            </a:endParaRPr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Login</a:t>
            </a:r>
            <a:endParaRPr lang="en-IN" sz="3600" dirty="0"/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SignUp </a:t>
            </a:r>
            <a:endParaRPr lang="en-IN" sz="1600" dirty="0"/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Transactions</a:t>
            </a:r>
            <a:endParaRPr lang="en-IN" sz="3600" dirty="0"/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Deposit</a:t>
            </a:r>
            <a:endParaRPr lang="en-IN" sz="3600" dirty="0"/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Withdraw</a:t>
            </a:r>
            <a:endParaRPr lang="en-IN" sz="3600" dirty="0"/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FastCash</a:t>
            </a:r>
            <a:endParaRPr lang="en-IN" sz="3600" dirty="0"/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Ministatement</a:t>
            </a:r>
            <a:endParaRPr lang="en-IN" sz="3600" dirty="0"/>
          </a:p>
          <a:p>
            <a:pPr marL="571500" lvl="0" indent="-571500" algn="l">
              <a:buFont typeface="Wingdings" panose="05000000000000000000" charset="0"/>
              <a:buChar char="ü"/>
            </a:pPr>
            <a:r>
              <a:rPr lang="en-IN" sz="3600" dirty="0"/>
              <a:t>Pin change</a:t>
            </a:r>
            <a:endParaRPr lang="en-I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SignUpData:</a:t>
            </a:r>
            <a:endParaRPr lang="en-IN" altLang="en-US"/>
          </a:p>
        </p:txBody>
      </p:sp>
      <p:pic>
        <p:nvPicPr>
          <p:cNvPr id="4" name="Content Placeholder 3" descr="Signtwo 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70" y="1224280"/>
            <a:ext cx="1154938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SignUp page is Create the Card number and Pin Number:</a:t>
            </a:r>
            <a:endParaRPr lang="en-IN" altLang="en-US"/>
          </a:p>
        </p:txBody>
      </p:sp>
      <p:pic>
        <p:nvPicPr>
          <p:cNvPr id="4" name="Content Placeholder 3" descr="SignThree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" y="1600200"/>
            <a:ext cx="11431270" cy="52571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Bank Account Details:</a:t>
            </a:r>
            <a:endParaRPr lang="en-IN" altLang="en-US"/>
          </a:p>
        </p:txBody>
      </p:sp>
      <p:pic>
        <p:nvPicPr>
          <p:cNvPr id="4" name="Content Placeholder 3" descr="Bank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015" y="1417955"/>
            <a:ext cx="11101070" cy="5160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7303" y="2967335"/>
            <a:ext cx="4183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720" y="1199214"/>
            <a:ext cx="7049811" cy="491677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Procedure To Use App :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dirty="0"/>
              <a:t>First,</a:t>
            </a:r>
            <a:r>
              <a:rPr lang="en-IN" altLang="en-US" dirty="0"/>
              <a:t>create the account in ATM Machine,</a:t>
            </a:r>
            <a:endParaRPr lang="en-IN" altLang="en-US" dirty="0"/>
          </a:p>
          <a:p>
            <a:pPr>
              <a:buFont typeface="Wingdings" panose="05000000000000000000" charset="0"/>
            </a:pPr>
            <a:r>
              <a:rPr lang="en-IN" altLang="en-US" dirty="0"/>
              <a:t>    After login in the pages.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dirty="0"/>
              <a:t>Deposite the Account and Add the Main Balance.</a:t>
            </a:r>
            <a:endParaRPr lang="en-IN" altLang="en-US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dirty="0"/>
              <a:t>Withdraw the amount redisue the main Balance.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dirty="0"/>
              <a:t>We Want any other option  in go to the Transcation Page ,Which one option We  want  select the  pin Change,</a:t>
            </a:r>
            <a:r>
              <a:rPr dirty="0"/>
              <a:t>BalanceEnquiry</a:t>
            </a:r>
            <a:r>
              <a:rPr lang="en-IN" dirty="0"/>
              <a:t>,</a:t>
            </a:r>
            <a:endParaRPr lang="en-IN" dirty="0"/>
          </a:p>
          <a:p>
            <a:pPr>
              <a:buFont typeface="Wingdings" panose="05000000000000000000" charset="0"/>
            </a:pPr>
            <a:r>
              <a:rPr lang="en-IN" dirty="0"/>
              <a:t>     FastCash ,MiniStatement,Deposite,withdraw.</a:t>
            </a:r>
            <a:endParaRPr dirty="0"/>
          </a:p>
          <a:p>
            <a:pPr marL="342900" indent="-342900"/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34482" y="309797"/>
            <a:ext cx="2740423" cy="55213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Functionality: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736" y="492005"/>
            <a:ext cx="9936480" cy="717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66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Summary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topic of my project is the </a:t>
            </a:r>
            <a:r>
              <a:rPr lang="en-IN" alt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Bank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Management System which contains </a:t>
            </a:r>
            <a:r>
              <a:rPr lang="en-IN" alt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ATM Machine account creation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 It is a tool for</a:t>
            </a:r>
            <a:r>
              <a:rPr lang="en-IN" alt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the account creation,deposit ,withdraw,Transcation,fastCash,Pin change and MiniStatement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 Lis</a:t>
            </a:r>
            <a:r>
              <a:rPr lang="en-IN" alt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of the </a:t>
            </a:r>
            <a:r>
              <a:rPr lang="en-IN" alt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Login form in page  Signin ,Signup and  we have altreat create the account Card number and password Enter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After Entering the </a:t>
            </a:r>
            <a:r>
              <a:rPr lang="en-IN" altLang="en-US" sz="28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Transcation Page deposite the account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Withdraw in the account and Fastcah withdraw option we want used.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After we have pin change the our Account new pin after going to login page Enter the Card number,password check the pin changes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charset="0"/>
              <a:buChar char="ü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285" y="69155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Tools used: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charset="0"/>
              <a:buChar char="ü"/>
            </a:pPr>
            <a:r>
              <a:rPr lang="en-US" sz="2400" dirty="0"/>
              <a:t>Apache NetBeans</a:t>
            </a:r>
            <a:endParaRPr lang="en-US" sz="2400" dirty="0"/>
          </a:p>
          <a:p>
            <a:pPr marL="0" indent="0">
              <a:buFont typeface="Wingdings" panose="05000000000000000000" charset="0"/>
              <a:buNone/>
            </a:pPr>
            <a:endParaRPr lang="en-US" sz="2400" dirty="0"/>
          </a:p>
          <a:p>
            <a:pPr>
              <a:buFont typeface="Wingdings" panose="05000000000000000000" charset="0"/>
              <a:buChar char="ü"/>
            </a:pPr>
            <a:r>
              <a:rPr lang="en-US" sz="2800" dirty="0"/>
              <a:t>Core language</a:t>
            </a:r>
            <a:endParaRPr lang="en-US" sz="2800" dirty="0"/>
          </a:p>
          <a:p>
            <a:pPr>
              <a:buFont typeface="Wingdings" panose="05000000000000000000" charset="0"/>
              <a:buChar char="ü"/>
            </a:pPr>
            <a:endParaRPr lang="en-US" sz="2400" dirty="0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3200" dirty="0"/>
              <a:t>     </a:t>
            </a:r>
            <a:r>
              <a:rPr lang="en-US" sz="3200" dirty="0"/>
              <a:t>java</a:t>
            </a:r>
            <a:endParaRPr lang="en-US" sz="3200" dirty="0"/>
          </a:p>
          <a:p>
            <a:pPr>
              <a:buFont typeface="Wingdings" panose="05000000000000000000" charset="0"/>
              <a:buChar char="ü"/>
            </a:pPr>
            <a:endParaRPr lang="en-US" sz="3200" dirty="0"/>
          </a:p>
          <a:p>
            <a:pPr>
              <a:buFont typeface="Wingdings" panose="05000000000000000000" charset="0"/>
              <a:buChar char="ü"/>
            </a:pPr>
            <a:r>
              <a:rPr lang="en-IN" altLang="en-US" sz="3200" dirty="0"/>
              <a:t>MySql yog </a:t>
            </a:r>
            <a:endParaRPr lang="en-US" sz="3200" dirty="0"/>
          </a:p>
          <a:p>
            <a:pPr>
              <a:buFont typeface="Wingdings" panose="05000000000000000000" charset="0"/>
              <a:buChar char="ü"/>
            </a:pP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0585" y="141571"/>
            <a:ext cx="760539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View Of </a:t>
            </a:r>
            <a:r>
              <a:rPr lang="en-I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login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312545"/>
            <a:ext cx="9467215" cy="5066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SignUp Enter the Customer Details:</a:t>
            </a:r>
            <a:endParaRPr lang="en-IN" altLang="en-US"/>
          </a:p>
        </p:txBody>
      </p:sp>
      <p:pic>
        <p:nvPicPr>
          <p:cNvPr id="4" name="Content Placeholder 3" descr="Signupone Data En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375" y="1600200"/>
            <a:ext cx="11122660" cy="4996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SignUpSecond Page</a:t>
            </a:r>
            <a:endParaRPr lang="en-IN" altLang="en-US"/>
          </a:p>
        </p:txBody>
      </p:sp>
      <p:pic>
        <p:nvPicPr>
          <p:cNvPr id="8" name="Content Placeholder 7" descr="Signuptwo DataEne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972165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SignUpthree Page:</a:t>
            </a:r>
            <a:endParaRPr lang="en-IN" altLang="en-US"/>
          </a:p>
        </p:txBody>
      </p:sp>
      <p:pic>
        <p:nvPicPr>
          <p:cNvPr id="5" name="Content Placeholder 4" descr="signup 3dataEn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00200"/>
            <a:ext cx="10972800" cy="5258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1477</Words>
  <Application>WPS Presentation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Wingdings</vt:lpstr>
      <vt:lpstr>Calibri</vt:lpstr>
      <vt:lpstr>Latha</vt:lpstr>
      <vt:lpstr>Segoe Print</vt:lpstr>
      <vt:lpstr>Microsoft YaHei</vt:lpstr>
      <vt:lpstr>Arial Unicode MS</vt:lpstr>
      <vt:lpstr>Art_mountaineering</vt:lpstr>
      <vt:lpstr>PowerPoint 演示文稿</vt:lpstr>
      <vt:lpstr>ATM Machine Account Create App</vt:lpstr>
      <vt:lpstr>Functionality:</vt:lpstr>
      <vt:lpstr>PowerPoint 演示文稿</vt:lpstr>
      <vt:lpstr>PowerPoint 演示文稿</vt:lpstr>
      <vt:lpstr>PowerPoint 演示文稿</vt:lpstr>
      <vt:lpstr>SignUp Enter the Customer Details:</vt:lpstr>
      <vt:lpstr>SignUpSecond Page</vt:lpstr>
      <vt:lpstr>SignUpthree Page:</vt:lpstr>
      <vt:lpstr>Transcatio  page:</vt:lpstr>
      <vt:lpstr>Deposite amount:</vt:lpstr>
      <vt:lpstr>Deposite amount:</vt:lpstr>
      <vt:lpstr>withdraw amount:</vt:lpstr>
      <vt:lpstr>FastCash Amount</vt:lpstr>
      <vt:lpstr>Ministatement:</vt:lpstr>
      <vt:lpstr>Pin Change:</vt:lpstr>
      <vt:lpstr>BalanceEnquiry:</vt:lpstr>
      <vt:lpstr>Created Login Data:</vt:lpstr>
      <vt:lpstr>SigunUp Data:</vt:lpstr>
      <vt:lpstr>SignUpData:</vt:lpstr>
      <vt:lpstr>SignUp page is Create the Card number and Pin Number:</vt:lpstr>
      <vt:lpstr>Bank Account Details: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guna3</cp:lastModifiedBy>
  <cp:revision>46</cp:revision>
  <dcterms:created xsi:type="dcterms:W3CDTF">2023-02-24T09:17:00Z</dcterms:created>
  <dcterms:modified xsi:type="dcterms:W3CDTF">2023-03-24T16:56:01Z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0182571A35F8408BB13B7439B09AFEF3</vt:lpwstr>
  </property>
  <property fmtid="{D5CDD505-2E9C-101B-9397-08002B2CF9AE}" pid="3" name="KSOProductBuildVer">
    <vt:lpwstr>1033-11.2.0.11513</vt:lpwstr>
  </property>
</Properties>
</file>