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816" y="1364347"/>
            <a:ext cx="10656124" cy="2861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IN" sz="60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endParaRPr lang="en-IN" sz="60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en-IN" sz="60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Cafe Management System</a:t>
            </a:r>
            <a:endParaRPr lang="en-IN" sz="60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175" y="780362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Fields in Billing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877260"/>
            <a:ext cx="7766936" cy="3774031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charset="0"/>
            </a:pPr>
            <a:r>
              <a:rPr lang="en-US" sz="3600" dirty="0">
                <a:solidFill>
                  <a:schemeClr val="accent1"/>
                </a:solidFill>
              </a:rPr>
              <a:t>Buttons:</a:t>
            </a:r>
            <a:endParaRPr lang="en-US" sz="3600" dirty="0">
              <a:solidFill>
                <a:schemeClr val="accent1"/>
              </a:solidFill>
            </a:endParaRPr>
          </a:p>
          <a:p>
            <a:pPr marL="571500" lvl="0" indent="-571500" algn="just">
              <a:buFont typeface="Wingdings" panose="05000000000000000000" charset="0"/>
              <a:buChar char="ü"/>
            </a:pPr>
            <a:r>
              <a:rPr lang="en-IN" sz="3600" dirty="0"/>
              <a:t>Total </a:t>
            </a:r>
            <a:endParaRPr lang="en-IN" sz="3600" dirty="0"/>
          </a:p>
          <a:p>
            <a:pPr marL="571500" lvl="0" indent="-571500" algn="just">
              <a:buFont typeface="Wingdings" panose="05000000000000000000" charset="0"/>
              <a:buChar char="ü"/>
            </a:pPr>
            <a:r>
              <a:rPr lang="en-IN" sz="3600" dirty="0"/>
              <a:t>Reset </a:t>
            </a:r>
            <a:endParaRPr lang="en-IN" sz="1600" dirty="0"/>
          </a:p>
          <a:p>
            <a:pPr marL="571500" lvl="0" indent="-571500" algn="just">
              <a:buFont typeface="Wingdings" panose="05000000000000000000" charset="0"/>
              <a:buChar char="ü"/>
            </a:pPr>
            <a:r>
              <a:rPr lang="en-IN" sz="3600" dirty="0"/>
              <a:t>Receipt </a:t>
            </a:r>
            <a:endParaRPr lang="en-IN" sz="1600" dirty="0"/>
          </a:p>
          <a:p>
            <a:pPr marL="571500" lvl="0" indent="-571500" algn="just">
              <a:buFont typeface="Wingdings" panose="05000000000000000000" charset="0"/>
              <a:buChar char="ü"/>
            </a:pPr>
            <a:r>
              <a:rPr lang="en-IN" sz="3600" dirty="0"/>
              <a:t>Exit 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720" y="1199214"/>
            <a:ext cx="7049811" cy="491677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Procedure To Use App :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dirty="0"/>
              <a:t>First, we must give how many quantities we need on products.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dirty="0"/>
              <a:t>Then we need to click on the Check box 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dirty="0"/>
              <a:t>Then it will automatically add in the Cost of products.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dirty="0"/>
              <a:t>If the user tries before all step the total and Receipt buttons </a:t>
            </a:r>
            <a:endParaRPr lang="en-US" dirty="0"/>
          </a:p>
          <a:p>
            <a:pPr marL="342900" indent="-342900"/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34482" y="309797"/>
            <a:ext cx="2740423" cy="55213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Functionality: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736" y="492005"/>
            <a:ext cx="9936480" cy="624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66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Summary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topic of my project is the Café Management System which contains all types of calculations for billing. It is a tool for vendor-slid billing. A Lis of the Cafe Drinks and Cake types is also in the Front View.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After Entering the quantity we must have to enable the check box for that product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Then it will automatically get added to our count.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Bill will provide in the text area, for the user’s understanding.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All bills contain unique random numbers for reference.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Finally, there are four buttons: total, receipt, reset bill, and exit.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85" y="69155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Tools used: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charset="0"/>
              <a:buChar char="ü"/>
            </a:pPr>
            <a:r>
              <a:rPr lang="en-US" sz="2400" dirty="0"/>
              <a:t>Apache NetBeans</a:t>
            </a:r>
            <a:endParaRPr lang="en-US" sz="2400" dirty="0"/>
          </a:p>
          <a:p>
            <a:pPr marL="0" indent="0">
              <a:buFont typeface="Wingdings" panose="05000000000000000000" charset="0"/>
              <a:buNone/>
            </a:pPr>
            <a:endParaRPr lang="en-US" sz="2400" dirty="0"/>
          </a:p>
          <a:p>
            <a:pPr>
              <a:buFont typeface="Wingdings" panose="05000000000000000000" charset="0"/>
              <a:buChar char="ü"/>
            </a:pPr>
            <a:r>
              <a:rPr lang="en-US" sz="2800" dirty="0"/>
              <a:t>Core language</a:t>
            </a:r>
            <a:endParaRPr lang="en-US" sz="2800" dirty="0"/>
          </a:p>
          <a:p>
            <a:pPr>
              <a:buFont typeface="Wingdings" panose="05000000000000000000" charset="0"/>
              <a:buChar char="ü"/>
            </a:pPr>
            <a:endParaRPr lang="en-US" sz="2400" dirty="0"/>
          </a:p>
          <a:p>
            <a:pPr>
              <a:buFont typeface="Wingdings" panose="05000000000000000000" charset="0"/>
              <a:buChar char="ü"/>
            </a:pPr>
            <a:r>
              <a:rPr lang="en-US" sz="3200" dirty="0"/>
              <a:t>java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238" y="141571"/>
            <a:ext cx="720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View Of Billing App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Screenshot (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196975"/>
            <a:ext cx="10591165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Giving Data Front view:</a:t>
            </a:r>
            <a:endParaRPr lang="en-IN" dirty="0"/>
          </a:p>
        </p:txBody>
      </p:sp>
      <p:pic>
        <p:nvPicPr>
          <p:cNvPr id="3" name="Picture 2" descr="Screenshot (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325245"/>
            <a:ext cx="11093450" cy="4969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7303" y="2967335"/>
            <a:ext cx="4183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982</Words>
  <Application>WPS Presentation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Calibri</vt:lpstr>
      <vt:lpstr>Latha</vt:lpstr>
      <vt:lpstr>Segoe Print</vt:lpstr>
      <vt:lpstr>Trebuchet MS</vt:lpstr>
      <vt:lpstr>Microsoft YaHei</vt:lpstr>
      <vt:lpstr>Arial Unicode MS</vt:lpstr>
      <vt:lpstr>Wingdings</vt:lpstr>
      <vt:lpstr>Art_mountaineering</vt:lpstr>
      <vt:lpstr>PowerPoint 演示文稿</vt:lpstr>
      <vt:lpstr>Fields in Billing App</vt:lpstr>
      <vt:lpstr>Functionality:</vt:lpstr>
      <vt:lpstr>PowerPoint 演示文稿</vt:lpstr>
      <vt:lpstr>PowerPoint 演示文稿</vt:lpstr>
      <vt:lpstr>PowerPoint 演示文稿</vt:lpstr>
      <vt:lpstr>After Giving Data Front view: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guna3</cp:lastModifiedBy>
  <cp:revision>16</cp:revision>
  <dcterms:created xsi:type="dcterms:W3CDTF">2023-02-24T09:17:00Z</dcterms:created>
  <dcterms:modified xsi:type="dcterms:W3CDTF">2023-02-25T20:05:39Z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B61C878B77C94D49AA3ED851FE43F42E</vt:lpwstr>
  </property>
  <property fmtid="{D5CDD505-2E9C-101B-9397-08002B2CF9AE}" pid="3" name="KSOProductBuildVer">
    <vt:lpwstr>1033-11.2.0.11486</vt:lpwstr>
  </property>
</Properties>
</file>