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37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a Shekar Reddy" userId="cc459cbe7c615e4c" providerId="LiveId" clId="{F743EE40-9B5B-46C9-9B55-0F713CB3D526}"/>
    <pc:docChg chg="undo custSel modSld">
      <pc:chgData name="Guna Shekar Reddy" userId="cc459cbe7c615e4c" providerId="LiveId" clId="{F743EE40-9B5B-46C9-9B55-0F713CB3D526}" dt="2025-08-03T06:40:09.324" v="1" actId="14100"/>
      <pc:docMkLst>
        <pc:docMk/>
      </pc:docMkLst>
      <pc:sldChg chg="modSp mod">
        <pc:chgData name="Guna Shekar Reddy" userId="cc459cbe7c615e4c" providerId="LiveId" clId="{F743EE40-9B5B-46C9-9B55-0F713CB3D526}" dt="2025-08-03T06:40:09.324" v="1" actId="14100"/>
        <pc:sldMkLst>
          <pc:docMk/>
          <pc:sldMk cId="1255097397" sldId="257"/>
        </pc:sldMkLst>
        <pc:graphicFrameChg chg="modGraphic">
          <ac:chgData name="Guna Shekar Reddy" userId="cc459cbe7c615e4c" providerId="LiveId" clId="{F743EE40-9B5B-46C9-9B55-0F713CB3D526}" dt="2025-08-03T06:40:09.324" v="1" actId="14100"/>
          <ac:graphicFrameMkLst>
            <pc:docMk/>
            <pc:sldMk cId="1255097397" sldId="257"/>
            <ac:graphicFrameMk id="5" creationId="{69FE47E0-91BA-B411-EB80-EEA11F7D517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EE2E69-E8C6-3EB4-3CB7-42890C73D6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BE1DB-2EFE-76F4-49F5-2E21A1311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E39EB-CB57-42A0-862B-3E85A462FABF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4FBC0-42AC-F135-164C-FE44A6E1A7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75994-F464-C406-1D35-050F925D5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B7320-9E3D-44A8-8617-7C49E38A1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63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9A477-1047-4370-911C-DB957270F92C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DAA0A-6307-4686-B151-4EBEF4DD2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A064D-ECE0-4570-9206-FA7F9C3308B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43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365B-AC93-F0C3-9AB8-32BC37254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D2B4C-9D14-9D71-D89D-C3CFC9765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9B09-23C5-4254-FA9F-C9E32922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209CA-CCBD-741E-7095-325ABCE1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39A3-8BD4-AD37-2938-C66078F9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9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85FF-C7B3-6ADB-4663-6B56010C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4F61D-BB9D-CC76-C87F-DA190EB79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DB10-E8BB-D3CB-734E-9FAE194B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CC1F-6982-15B6-6B59-9A171290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5FB7-366F-46C4-D591-F311CA12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7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D3746-79F9-B1CB-F9BE-B5F97525B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40693-E6EB-2B0E-5BAF-AA679A1F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87E8-8969-5BA2-B83E-A09BAFE5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B3BC-D9B3-683D-117B-24725314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B323-4E22-6143-49D2-FFB681A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7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A27C-C860-3293-28F6-9FE70E0E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B3D-3EA8-7229-C76A-ED13B02E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6AA79-8CFB-8170-5CAA-F3132B77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BCD8-7061-5241-72F2-69DFBC03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6236-4F51-B3CF-930A-081DD7DE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5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6AA3-AF87-EA33-CAD3-761026F2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0D4A-9BEA-1CAB-5915-6A752B848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D1DD6-6CA2-7A50-3A29-4AFD27D4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28A3-A2F6-57D7-21FF-A2DF4FB7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2A46-C3D2-95E1-4382-9BA12248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3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F32E-FE44-7599-2436-4F20A9AE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903F-FF15-4AB0-3618-E792F6C77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B917-3A60-2A61-11B8-24A13763A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5C808-DC7A-520C-89F6-E4E3F157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1E784-E95C-18CA-71E9-9AEC2856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4BF59-0DDE-95C9-25DC-64817925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98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55D1-E568-FC60-2E06-DBF8A4AD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03308-38C2-E388-B57A-06300BB7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D1EBD-6A0F-04C1-AF24-4F0BC03AA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81746-4B3E-B0A1-F175-EC955E96E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71717-9B16-BF31-EA39-1B105E882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3BFDA-17E7-C079-6F79-52EBE9EA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76BC2-9D00-FCE4-84F8-1949A605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3CDE4-7B64-0810-0FAD-603B72FA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2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5E9B-5514-BC8B-EC1A-03DB5AB1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B2C38-BDC8-9FB8-E41C-06FD02DA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67249-C285-3900-2077-06F14F29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92122-D168-E4CA-5314-2379C219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02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51E99-0CA9-50E2-9650-378CB2BE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A9F03-77D1-62E1-4EE9-D09FA752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C1B71-F723-CA6D-A355-812B66DB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6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D4D1-A9AC-C8FA-C1F0-DAAA88BF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A180-8C8D-B839-11B6-454A4064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01237-1327-0EC9-8360-7878C8170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D741F-C1EA-DA54-440B-84B40334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EBDDA-9DC5-1A85-C6FA-CBAAECD1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3A23A-F97E-6EBC-98D6-19850567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2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D030-2FB1-9A8C-D2C7-7CDCD358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779F1-525F-9110-B2A8-EDE823523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3BC2B-6108-DAF5-D489-65DF20D94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8593D-990F-8F6A-1ABD-0CE54D91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065C-A5AB-53D4-36DE-5835A3FC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3750-469F-4A6D-26DA-349C3B1B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4700E-CE5C-1D73-1169-0D0376C4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6C201-EA36-320E-6FA7-167DDD30C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7B03-15EB-A59F-22EF-F710D3445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A60A-05E9-49E3-858F-65D9FDE3C10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26A4-B7FC-2D57-D8B5-B1E84FE75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314F-D3C8-A8B9-649D-B8A7F4E8B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ED175-8DFF-4993-8D28-B5B927A0D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3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CAB243-611A-38D5-57E6-356A01B7C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812" y="1243026"/>
            <a:ext cx="3875809" cy="734580"/>
          </a:xfrm>
          <a:ln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	:K.Guna Shekar Reddy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No. 		:192424323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		: AI &amp; 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4285F0-9BB3-8F8C-6F8C-12F670A03D35}"/>
              </a:ext>
            </a:extLst>
          </p:cNvPr>
          <p:cNvSpPr txBox="1">
            <a:spLocks/>
          </p:cNvSpPr>
          <p:nvPr/>
        </p:nvSpPr>
        <p:spPr>
          <a:xfrm>
            <a:off x="569915" y="4948616"/>
            <a:ext cx="3652742" cy="806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	: Dr Ramkumar K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Contact No. 	: 9629793681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Dept.	: Post Harvest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F39CAC-4D8E-189C-0895-3CDC8020E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1231"/>
              </p:ext>
            </p:extLst>
          </p:nvPr>
        </p:nvGraphicFramePr>
        <p:xfrm>
          <a:off x="4885819" y="1815912"/>
          <a:ext cx="6472978" cy="806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3265">
                  <a:extLst>
                    <a:ext uri="{9D8B030D-6E8A-4147-A177-3AD203B41FA5}">
                      <a16:colId xmlns:a16="http://schemas.microsoft.com/office/drawing/2014/main" val="2176510179"/>
                    </a:ext>
                  </a:extLst>
                </a:gridCol>
                <a:gridCol w="867775">
                  <a:extLst>
                    <a:ext uri="{9D8B030D-6E8A-4147-A177-3AD203B41FA5}">
                      <a16:colId xmlns:a16="http://schemas.microsoft.com/office/drawing/2014/main" val="4170955761"/>
                    </a:ext>
                  </a:extLst>
                </a:gridCol>
                <a:gridCol w="4493342">
                  <a:extLst>
                    <a:ext uri="{9D8B030D-6E8A-4147-A177-3AD203B41FA5}">
                      <a16:colId xmlns:a16="http://schemas.microsoft.com/office/drawing/2014/main" val="136401374"/>
                    </a:ext>
                  </a:extLst>
                </a:gridCol>
                <a:gridCol w="668596">
                  <a:extLst>
                    <a:ext uri="{9D8B030D-6E8A-4147-A177-3AD203B41FA5}">
                      <a16:colId xmlns:a16="http://schemas.microsoft.com/office/drawing/2014/main" val="3376031971"/>
                    </a:ext>
                  </a:extLst>
                </a:gridCol>
              </a:tblGrid>
              <a:tr h="242973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Slot </a:t>
                      </a:r>
                    </a:p>
                  </a:txBody>
                  <a:tcPr marL="18756" marR="18756" marT="18756" marB="1875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</a:t>
                      </a:r>
                    </a:p>
                  </a:txBody>
                  <a:tcPr marL="18756" marR="18756" marT="18756" marB="1875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title</a:t>
                      </a:r>
                    </a:p>
                  </a:txBody>
                  <a:tcPr marL="18756" marR="18756" marT="18756" marB="1875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 %</a:t>
                      </a:r>
                    </a:p>
                  </a:txBody>
                  <a:tcPr marL="18756" marR="18756" marT="18756" marB="1875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600565"/>
                  </a:ext>
                </a:extLst>
              </a:tr>
              <a:tr h="242973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18756" marR="18756" marT="18756" marB="1875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CSA0504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 Management System for Transaction Management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756" marR="18756" marT="18756" marB="18756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578582"/>
                  </a:ext>
                </a:extLst>
              </a:tr>
            </a:tbl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0892CD5E-EA5A-CE8F-E6A5-D3C38B27FFCC}"/>
              </a:ext>
            </a:extLst>
          </p:cNvPr>
          <p:cNvSpPr txBox="1">
            <a:spLocks/>
          </p:cNvSpPr>
          <p:nvPr/>
        </p:nvSpPr>
        <p:spPr>
          <a:xfrm>
            <a:off x="6275004" y="1374592"/>
            <a:ext cx="3652742" cy="323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report (Ongoing)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E47E0-91BA-B411-EB80-EEA11F7D5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32395"/>
              </p:ext>
            </p:extLst>
          </p:nvPr>
        </p:nvGraphicFramePr>
        <p:xfrm>
          <a:off x="5423646" y="2622456"/>
          <a:ext cx="5091397" cy="4340749"/>
        </p:xfrm>
        <a:graphic>
          <a:graphicData uri="http://schemas.openxmlformats.org/drawingml/2006/table">
            <a:tbl>
              <a:tblPr/>
              <a:tblGrid>
                <a:gridCol w="2881830">
                  <a:extLst>
                    <a:ext uri="{9D8B030D-6E8A-4147-A177-3AD203B41FA5}">
                      <a16:colId xmlns:a16="http://schemas.microsoft.com/office/drawing/2014/main" val="3691823806"/>
                    </a:ext>
                  </a:extLst>
                </a:gridCol>
                <a:gridCol w="501631">
                  <a:extLst>
                    <a:ext uri="{9D8B030D-6E8A-4147-A177-3AD203B41FA5}">
                      <a16:colId xmlns:a16="http://schemas.microsoft.com/office/drawing/2014/main" val="1557308845"/>
                    </a:ext>
                  </a:extLst>
                </a:gridCol>
                <a:gridCol w="609125">
                  <a:extLst>
                    <a:ext uri="{9D8B030D-6E8A-4147-A177-3AD203B41FA5}">
                      <a16:colId xmlns:a16="http://schemas.microsoft.com/office/drawing/2014/main" val="52824416"/>
                    </a:ext>
                  </a:extLst>
                </a:gridCol>
                <a:gridCol w="1098811">
                  <a:extLst>
                    <a:ext uri="{9D8B030D-6E8A-4147-A177-3AD203B41FA5}">
                      <a16:colId xmlns:a16="http://schemas.microsoft.com/office/drawing/2014/main" val="1813439309"/>
                    </a:ext>
                  </a:extLst>
                </a:gridCol>
              </a:tblGrid>
              <a:tr h="31738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 and name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&amp; year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776552"/>
                  </a:ext>
                </a:extLst>
              </a:tr>
              <a:tr h="2765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BTA01-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Biology and Environmental Science for Engineers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November-2024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46711"/>
                  </a:ext>
                </a:extLst>
              </a:tr>
              <a:tr h="276501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UBA28-Professional Ethics and Legal  Practices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fontAlgn="t"/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November-2024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34015"/>
                  </a:ext>
                </a:extLst>
              </a:tr>
              <a:tr h="276501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UBA48-Engineering Physics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January-2025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359853"/>
                  </a:ext>
                </a:extLst>
              </a:tr>
              <a:tr h="28471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UBA49-Engineering Chemistry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January-2025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650034"/>
                  </a:ext>
                </a:extLst>
              </a:tr>
              <a:tr h="267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UBA01-Engineering Mathematics 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January-2025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30376"/>
                  </a:ext>
                </a:extLst>
              </a:tr>
              <a:tr h="26731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ECA47-Principles of Digital System Design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April-2025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447189"/>
                  </a:ext>
                </a:extLst>
              </a:tr>
              <a:tr h="267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UBA04-Discrete Mathematics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April-2025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5125"/>
                  </a:ext>
                </a:extLst>
              </a:tr>
              <a:tr h="267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CSA02-C Programming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April-2025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965697"/>
                  </a:ext>
                </a:extLst>
              </a:tr>
              <a:tr h="26731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UBA53-Probabilistic Methods and Linear Algebra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June-2025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763744"/>
                  </a:ext>
                </a:extLst>
              </a:tr>
              <a:tr h="267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CSA07-Computer Networks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July-2025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71355"/>
                  </a:ext>
                </a:extLst>
              </a:tr>
              <a:tr h="267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CSA08-Python Programming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July-2025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919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704886-7CE4-447F-CA09-67ED760F8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87573"/>
              </p:ext>
            </p:extLst>
          </p:nvPr>
        </p:nvGraphicFramePr>
        <p:xfrm>
          <a:off x="550305" y="2219184"/>
          <a:ext cx="3800821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53095">
                  <a:extLst>
                    <a:ext uri="{9D8B030D-6E8A-4147-A177-3AD203B41FA5}">
                      <a16:colId xmlns:a16="http://schemas.microsoft.com/office/drawing/2014/main" val="2376172239"/>
                    </a:ext>
                  </a:extLst>
                </a:gridCol>
                <a:gridCol w="643180">
                  <a:extLst>
                    <a:ext uri="{9D8B030D-6E8A-4147-A177-3AD203B41FA5}">
                      <a16:colId xmlns:a16="http://schemas.microsoft.com/office/drawing/2014/main" val="3616716913"/>
                    </a:ext>
                  </a:extLst>
                </a:gridCol>
                <a:gridCol w="818366">
                  <a:extLst>
                    <a:ext uri="{9D8B030D-6E8A-4147-A177-3AD203B41FA5}">
                      <a16:colId xmlns:a16="http://schemas.microsoft.com/office/drawing/2014/main" val="3150402013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353626606"/>
                    </a:ext>
                  </a:extLst>
                </a:gridCol>
              </a:tblGrid>
              <a:tr h="44181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Slot A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12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/>
                        </a:rPr>
                        <a:t>Marks </a:t>
                      </a: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12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/>
                        </a:rPr>
                        <a:t>Obtained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12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/>
                        </a:rPr>
                        <a:t>Class Average </a:t>
                      </a: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12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/>
                        </a:rPr>
                        <a:t>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23959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12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/>
                        </a:rPr>
                        <a:t>Test 1 ( A Slot)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17430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IN" sz="120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Helvetica Neue"/>
                        </a:rPr>
                        <a:t>Test 2 ( A Slot)</a:t>
                      </a:r>
                      <a:endParaRPr kumimoji="0" lang="en-IN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282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A93CC1-A17C-0F39-AFFF-75855C3C9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86884"/>
              </p:ext>
            </p:extLst>
          </p:nvPr>
        </p:nvGraphicFramePr>
        <p:xfrm>
          <a:off x="550305" y="3466602"/>
          <a:ext cx="3943679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43543">
                  <a:extLst>
                    <a:ext uri="{9D8B030D-6E8A-4147-A177-3AD203B41FA5}">
                      <a16:colId xmlns:a16="http://schemas.microsoft.com/office/drawing/2014/main" val="4084489742"/>
                    </a:ext>
                  </a:extLst>
                </a:gridCol>
                <a:gridCol w="1000136">
                  <a:extLst>
                    <a:ext uri="{9D8B030D-6E8A-4147-A177-3AD203B41FA5}">
                      <a16:colId xmlns:a16="http://schemas.microsoft.com/office/drawing/2014/main" val="2393138433"/>
                    </a:ext>
                  </a:extLst>
                </a:gridCol>
              </a:tblGrid>
              <a:tr h="315167"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Bahnschrift Condensed" panose="020B0502040204020203" pitchFamily="34" charset="0"/>
                        </a:rPr>
                        <a:t>No. of course registered (including ongoing)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FF0000"/>
                          </a:solidFill>
                          <a:latin typeface="Bahnschrift Condensed" panose="020B0502040204020203" pitchFamily="34" charset="0"/>
                        </a:rPr>
                        <a:t>13</a:t>
                      </a:r>
                      <a:endParaRPr lang="en-IN" sz="1500" b="0" dirty="0">
                        <a:solidFill>
                          <a:srgbClr val="FF0000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838146"/>
                  </a:ext>
                </a:extLst>
              </a:tr>
              <a:tr h="315167"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Bahnschrift Condensed" panose="020B0502040204020203" pitchFamily="34" charset="0"/>
                        </a:rPr>
                        <a:t>No. of course passed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FF0000"/>
                          </a:solidFill>
                          <a:latin typeface="Bahnschrift Condensed" panose="020B0502040204020203" pitchFamily="34" charset="0"/>
                        </a:rPr>
                        <a:t>11</a:t>
                      </a:r>
                      <a:endParaRPr lang="en-IN" sz="1500" b="0" dirty="0">
                        <a:solidFill>
                          <a:srgbClr val="FF0000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52410"/>
                  </a:ext>
                </a:extLst>
              </a:tr>
              <a:tr h="204503"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Bahnschrift Condensed" panose="020B0502040204020203" pitchFamily="34" charset="0"/>
                        </a:rPr>
                        <a:t>Waiting for results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FF0000"/>
                          </a:solidFill>
                          <a:latin typeface="Bahnschrift Condensed" panose="020B0502040204020203" pitchFamily="34" charset="0"/>
                        </a:rPr>
                        <a:t>1</a:t>
                      </a:r>
                      <a:endParaRPr lang="en-IN" sz="1500" b="0" dirty="0">
                        <a:solidFill>
                          <a:srgbClr val="FF0000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757091"/>
                  </a:ext>
                </a:extLst>
              </a:tr>
              <a:tr h="204503"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Bahnschrift Condensed" panose="020B0502040204020203" pitchFamily="34" charset="0"/>
                        </a:rPr>
                        <a:t>Failed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FF0000"/>
                          </a:solidFill>
                          <a:latin typeface="Bahnschrift Condensed" panose="020B0502040204020203" pitchFamily="34" charset="0"/>
                        </a:rPr>
                        <a:t>0</a:t>
                      </a:r>
                      <a:endParaRPr lang="en-IN" sz="1500" b="0" dirty="0">
                        <a:solidFill>
                          <a:srgbClr val="FF0000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4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9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10056</TotalTime>
  <Words>195</Words>
  <Application>Microsoft Office PowerPoint</Application>
  <PresentationFormat>Widescreen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Condensed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Ramkumar K</dc:creator>
  <cp:lastModifiedBy>Guna Shekar Reddy</cp:lastModifiedBy>
  <cp:revision>10</cp:revision>
  <dcterms:created xsi:type="dcterms:W3CDTF">2025-07-13T19:14:18Z</dcterms:created>
  <dcterms:modified xsi:type="dcterms:W3CDTF">2025-08-03T06:40:14Z</dcterms:modified>
</cp:coreProperties>
</file>