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64" r:id="rId2"/>
    <p:sldId id="278" r:id="rId3"/>
    <p:sldId id="265" r:id="rId4"/>
    <p:sldId id="263" r:id="rId5"/>
    <p:sldId id="269" r:id="rId6"/>
    <p:sldId id="268" r:id="rId7"/>
    <p:sldId id="270" r:id="rId8"/>
    <p:sldId id="274" r:id="rId9"/>
    <p:sldId id="276" r:id="rId10"/>
    <p:sldId id="273" r:id="rId11"/>
    <p:sldId id="27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B8FFA-5DD2-4E64-BF24-96D4C5106B19}" v="2" dt="2022-12-19T05:14:28.211"/>
    <p1510:client id="{4111B5DD-895C-4B80-BF67-9AAC11DCC7DF}" v="51" dt="2022-12-19T04:59:42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26" autoAdjust="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asa Akhil" userId="28e86808bfcabd44" providerId="LiveId" clId="{186B8FFA-5DD2-4E64-BF24-96D4C5106B19}"/>
    <pc:docChg chg="addSld modSld sldOrd">
      <pc:chgData name="Kailasa Akhil" userId="28e86808bfcabd44" providerId="LiveId" clId="{186B8FFA-5DD2-4E64-BF24-96D4C5106B19}" dt="2022-12-19T05:20:14.895" v="709" actId="255"/>
      <pc:docMkLst>
        <pc:docMk/>
      </pc:docMkLst>
      <pc:sldChg chg="ord">
        <pc:chgData name="Kailasa Akhil" userId="28e86808bfcabd44" providerId="LiveId" clId="{186B8FFA-5DD2-4E64-BF24-96D4C5106B19}" dt="2022-12-19T05:14:18.980" v="9"/>
        <pc:sldMkLst>
          <pc:docMk/>
          <pc:sldMk cId="3044974145" sldId="264"/>
        </pc:sldMkLst>
      </pc:sldChg>
      <pc:sldChg chg="modSp mod">
        <pc:chgData name="Kailasa Akhil" userId="28e86808bfcabd44" providerId="LiveId" clId="{186B8FFA-5DD2-4E64-BF24-96D4C5106B19}" dt="2022-12-19T05:09:11.899" v="1" actId="1076"/>
        <pc:sldMkLst>
          <pc:docMk/>
          <pc:sldMk cId="3599506847" sldId="275"/>
        </pc:sldMkLst>
        <pc:spChg chg="mod">
          <ac:chgData name="Kailasa Akhil" userId="28e86808bfcabd44" providerId="LiveId" clId="{186B8FFA-5DD2-4E64-BF24-96D4C5106B19}" dt="2022-12-19T05:08:47.892" v="0" actId="1076"/>
          <ac:spMkLst>
            <pc:docMk/>
            <pc:sldMk cId="3599506847" sldId="275"/>
            <ac:spMk id="4" creationId="{E3A1C17A-FABA-C56A-EF07-521B317BF8F8}"/>
          </ac:spMkLst>
        </pc:spChg>
        <pc:spChg chg="mod">
          <ac:chgData name="Kailasa Akhil" userId="28e86808bfcabd44" providerId="LiveId" clId="{186B8FFA-5DD2-4E64-BF24-96D4C5106B19}" dt="2022-12-19T05:09:11.899" v="1" actId="1076"/>
          <ac:spMkLst>
            <pc:docMk/>
            <pc:sldMk cId="3599506847" sldId="275"/>
            <ac:spMk id="5" creationId="{34374FA9-1F2D-F0EA-9A70-3095A83021D5}"/>
          </ac:spMkLst>
        </pc:spChg>
      </pc:sldChg>
      <pc:sldChg chg="addSp delSp modSp new mod">
        <pc:chgData name="Kailasa Akhil" userId="28e86808bfcabd44" providerId="LiveId" clId="{186B8FFA-5DD2-4E64-BF24-96D4C5106B19}" dt="2022-12-19T05:20:14.895" v="709" actId="255"/>
        <pc:sldMkLst>
          <pc:docMk/>
          <pc:sldMk cId="69841548" sldId="278"/>
        </pc:sldMkLst>
        <pc:spChg chg="add del mod">
          <ac:chgData name="Kailasa Akhil" userId="28e86808bfcabd44" providerId="LiveId" clId="{186B8FFA-5DD2-4E64-BF24-96D4C5106B19}" dt="2022-12-19T05:14:07.102" v="7"/>
          <ac:spMkLst>
            <pc:docMk/>
            <pc:sldMk cId="69841548" sldId="278"/>
            <ac:spMk id="2" creationId="{D7EEA58F-8BEC-366C-6BB6-168EBE63ED92}"/>
          </ac:spMkLst>
        </pc:spChg>
        <pc:spChg chg="add mod">
          <ac:chgData name="Kailasa Akhil" userId="28e86808bfcabd44" providerId="LiveId" clId="{186B8FFA-5DD2-4E64-BF24-96D4C5106B19}" dt="2022-12-19T05:20:14.895" v="709" actId="255"/>
          <ac:spMkLst>
            <pc:docMk/>
            <pc:sldMk cId="69841548" sldId="278"/>
            <ac:spMk id="3" creationId="{63F731E8-08DC-6C72-16EE-FE30430206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401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129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774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46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90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798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76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8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5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0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1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84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ED16D-75F2-46CF-5925-7DEAF7BCC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13D4F-B2C5-33B6-4740-5C817A2192C5}"/>
              </a:ext>
            </a:extLst>
          </p:cNvPr>
          <p:cNvSpPr txBox="1"/>
          <p:nvPr/>
        </p:nvSpPr>
        <p:spPr>
          <a:xfrm rot="9631070" flipV="1">
            <a:off x="2158975" y="642819"/>
            <a:ext cx="24495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2">
                    <a:lumMod val="50000"/>
                  </a:schemeClr>
                </a:solidFill>
              </a:rPr>
              <a:t>SIZZLY-FOOD ORDER       WEBSITE</a:t>
            </a:r>
          </a:p>
        </p:txBody>
      </p:sp>
    </p:spTree>
    <p:extLst>
      <p:ext uri="{BB962C8B-B14F-4D97-AF65-F5344CB8AC3E}">
        <p14:creationId xmlns:p14="http://schemas.microsoft.com/office/powerpoint/2010/main" val="304497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25CAA-2E04-699F-A3F1-738D90E02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06"/>
            <a:ext cx="12192000" cy="58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7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F803E-C2EC-6857-4EA8-8E9DAC1CB4ED}"/>
              </a:ext>
            </a:extLst>
          </p:cNvPr>
          <p:cNvSpPr txBox="1"/>
          <p:nvPr/>
        </p:nvSpPr>
        <p:spPr>
          <a:xfrm>
            <a:off x="1213658" y="1487977"/>
            <a:ext cx="9676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Review page main elements used:</a:t>
            </a:r>
          </a:p>
          <a:p>
            <a:endParaRPr lang="en-IN" dirty="0"/>
          </a:p>
          <a:p>
            <a:r>
              <a:rPr lang="en-IN" dirty="0"/>
              <a:t>HTML:</a:t>
            </a:r>
          </a:p>
          <a:p>
            <a:r>
              <a:rPr lang="en-IN" dirty="0"/>
              <a:t>1.form elements </a:t>
            </a:r>
          </a:p>
          <a:p>
            <a:r>
              <a:rPr lang="en-IN" dirty="0"/>
              <a:t>2.anchor tag</a:t>
            </a:r>
          </a:p>
          <a:p>
            <a:r>
              <a:rPr lang="en-IN" dirty="0"/>
              <a:t>3. Formatting tags</a:t>
            </a:r>
          </a:p>
          <a:p>
            <a:endParaRPr lang="en-IN" dirty="0"/>
          </a:p>
          <a:p>
            <a:r>
              <a:rPr lang="en-IN" dirty="0"/>
              <a:t>CSS:</a:t>
            </a:r>
          </a:p>
          <a:p>
            <a:r>
              <a:rPr lang="en-IN" dirty="0"/>
              <a:t>1.padding, margin, border</a:t>
            </a:r>
          </a:p>
          <a:p>
            <a:r>
              <a:rPr lang="en-IN" dirty="0"/>
              <a:t>2. transition, hover</a:t>
            </a:r>
          </a:p>
          <a:p>
            <a:r>
              <a:rPr lang="en-IN" dirty="0"/>
              <a:t>3. background, box-shadow  </a:t>
            </a:r>
          </a:p>
        </p:txBody>
      </p:sp>
    </p:spTree>
    <p:extLst>
      <p:ext uri="{BB962C8B-B14F-4D97-AF65-F5344CB8AC3E}">
        <p14:creationId xmlns:p14="http://schemas.microsoft.com/office/powerpoint/2010/main" val="346783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BB2C3-8A2D-3609-8BAD-0ACB460B0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754"/>
            <a:ext cx="12192000" cy="6957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1C17A-FABA-C56A-EF07-521B317BF8F8}"/>
              </a:ext>
            </a:extLst>
          </p:cNvPr>
          <p:cNvSpPr txBox="1"/>
          <p:nvPr/>
        </p:nvSpPr>
        <p:spPr>
          <a:xfrm>
            <a:off x="10083337" y="3607723"/>
            <a:ext cx="2019993" cy="31172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74FA9-1F2D-F0EA-9A70-3095A83021D5}"/>
              </a:ext>
            </a:extLst>
          </p:cNvPr>
          <p:cNvSpPr txBox="1"/>
          <p:nvPr/>
        </p:nvSpPr>
        <p:spPr>
          <a:xfrm>
            <a:off x="10282842" y="3689031"/>
            <a:ext cx="1620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2111CS020002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2111C0020029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2111CS020057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2111CS020071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2111CS020081</a:t>
            </a:r>
          </a:p>
        </p:txBody>
      </p:sp>
    </p:spTree>
    <p:extLst>
      <p:ext uri="{BB962C8B-B14F-4D97-AF65-F5344CB8AC3E}">
        <p14:creationId xmlns:p14="http://schemas.microsoft.com/office/powerpoint/2010/main" val="359950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F731E8-08DC-6C72-16EE-FE30430206FC}"/>
              </a:ext>
            </a:extLst>
          </p:cNvPr>
          <p:cNvSpPr txBox="1"/>
          <p:nvPr/>
        </p:nvSpPr>
        <p:spPr>
          <a:xfrm>
            <a:off x="906087" y="1230283"/>
            <a:ext cx="100002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Do you wish to have a delicious bite of butterscotch cheesecake in the middle of the day at work or a hearty biryani meal for lunch?</a:t>
            </a:r>
          </a:p>
          <a:p>
            <a:endParaRPr lang="en-IN" dirty="0"/>
          </a:p>
          <a:p>
            <a:r>
              <a:rPr lang="en-IN" dirty="0"/>
              <a:t>Moving out of your house, facing the relentless traffic, unending queues at the restaurants and cafes, waiting for your order, etc., sounding demotivating as always.</a:t>
            </a:r>
          </a:p>
          <a:p>
            <a:endParaRPr lang="en-IN" dirty="0"/>
          </a:p>
          <a:p>
            <a:r>
              <a:rPr lang="en-IN" dirty="0" err="1"/>
              <a:t>Sizzly</a:t>
            </a:r>
            <a:r>
              <a:rPr lang="en-IN" dirty="0"/>
              <a:t>- a food order website which meets the customer requirements delivering freshly delicious sizzling hot food at their door step.</a:t>
            </a:r>
          </a:p>
          <a:p>
            <a:endParaRPr lang="en-IN" dirty="0"/>
          </a:p>
          <a:p>
            <a:r>
              <a:rPr lang="en-IN" dirty="0"/>
              <a:t>It can be used by customers seeking various delicious food and order it online which is delivered in shortest possible time while the food is sizzling hot.</a:t>
            </a:r>
          </a:p>
        </p:txBody>
      </p:sp>
    </p:spTree>
    <p:extLst>
      <p:ext uri="{BB962C8B-B14F-4D97-AF65-F5344CB8AC3E}">
        <p14:creationId xmlns:p14="http://schemas.microsoft.com/office/powerpoint/2010/main" val="698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4D268-B758-1A7E-E531-5047A5EAB354}"/>
              </a:ext>
            </a:extLst>
          </p:cNvPr>
          <p:cNvSpPr txBox="1"/>
          <p:nvPr/>
        </p:nvSpPr>
        <p:spPr>
          <a:xfrm>
            <a:off x="1438101" y="1321723"/>
            <a:ext cx="845404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The main languages used:</a:t>
            </a:r>
          </a:p>
          <a:p>
            <a:endParaRPr lang="en-IN" sz="3200" b="1" dirty="0"/>
          </a:p>
          <a:p>
            <a:r>
              <a:rPr lang="en-IN" sz="2400" dirty="0"/>
              <a:t>1.HTML</a:t>
            </a:r>
          </a:p>
          <a:p>
            <a:endParaRPr lang="en-IN" sz="2400" dirty="0"/>
          </a:p>
          <a:p>
            <a:r>
              <a:rPr lang="en-IN" sz="2400" dirty="0"/>
              <a:t>2.CSS</a:t>
            </a:r>
          </a:p>
          <a:p>
            <a:endParaRPr lang="en-IN" sz="2400" dirty="0"/>
          </a:p>
          <a:p>
            <a:r>
              <a:rPr lang="en-IN" sz="2400" dirty="0"/>
              <a:t>3.JavaScript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29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45876-C452-A330-2219-7B3A061A7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2844" cy="74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1811E-81BE-F819-FB5E-ADDAFB0340CB}"/>
              </a:ext>
            </a:extLst>
          </p:cNvPr>
          <p:cNvSpPr txBox="1"/>
          <p:nvPr/>
        </p:nvSpPr>
        <p:spPr>
          <a:xfrm>
            <a:off x="789710" y="751344"/>
            <a:ext cx="1027453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Login and sign up page main elements used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HTML:</a:t>
            </a:r>
          </a:p>
          <a:p>
            <a:endParaRPr lang="en-IN" dirty="0"/>
          </a:p>
          <a:p>
            <a:r>
              <a:rPr lang="en-IN" dirty="0"/>
              <a:t>1.form</a:t>
            </a:r>
          </a:p>
          <a:p>
            <a:endParaRPr lang="en-IN" dirty="0"/>
          </a:p>
          <a:p>
            <a:r>
              <a:rPr lang="en-IN" dirty="0"/>
              <a:t>2.div</a:t>
            </a:r>
          </a:p>
          <a:p>
            <a:endParaRPr lang="en-IN" dirty="0"/>
          </a:p>
          <a:p>
            <a:r>
              <a:rPr lang="en-IN" dirty="0"/>
              <a:t>3.a (anchor tag)</a:t>
            </a:r>
          </a:p>
          <a:p>
            <a:endParaRPr lang="en-IN" dirty="0"/>
          </a:p>
          <a:p>
            <a:r>
              <a:rPr lang="en-IN" dirty="0"/>
              <a:t>CSS: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Background image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Transform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box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199FF-1046-8075-6B85-7A9FB9123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28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D1749-1E4D-A3A5-0E38-810D06067773}"/>
              </a:ext>
            </a:extLst>
          </p:cNvPr>
          <p:cNvSpPr txBox="1"/>
          <p:nvPr/>
        </p:nvSpPr>
        <p:spPr>
          <a:xfrm>
            <a:off x="906087" y="1155469"/>
            <a:ext cx="955132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Home page main elements used:</a:t>
            </a:r>
          </a:p>
          <a:p>
            <a:endParaRPr lang="en-IN" dirty="0"/>
          </a:p>
          <a:p>
            <a:r>
              <a:rPr lang="en-IN" dirty="0"/>
              <a:t>HTML:</a:t>
            </a:r>
          </a:p>
          <a:p>
            <a:pPr marL="342900" indent="-342900">
              <a:buAutoNum type="arabicPeriod"/>
            </a:pPr>
            <a:r>
              <a:rPr lang="en-IN" dirty="0"/>
              <a:t>Semantic tags- header, footer, section</a:t>
            </a:r>
          </a:p>
          <a:p>
            <a:pPr marL="342900" indent="-342900">
              <a:buAutoNum type="arabicPeriod"/>
            </a:pPr>
            <a:r>
              <a:rPr lang="en-IN" dirty="0"/>
              <a:t>div, span</a:t>
            </a:r>
          </a:p>
          <a:p>
            <a:pPr marL="342900" indent="-342900">
              <a:buAutoNum type="arabicPeriod"/>
            </a:pPr>
            <a:r>
              <a:rPr lang="en-IN" dirty="0" err="1"/>
              <a:t>img</a:t>
            </a:r>
            <a:r>
              <a:rPr lang="en-IN" dirty="0"/>
              <a:t>, h3, p, </a:t>
            </a:r>
            <a:r>
              <a:rPr lang="en-IN" dirty="0" err="1"/>
              <a:t>i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Script, link, a</a:t>
            </a:r>
          </a:p>
          <a:p>
            <a:pPr marL="342900" indent="-342900">
              <a:buAutoNum type="arabicPeriod"/>
            </a:pPr>
            <a:r>
              <a:rPr lang="en-IN" dirty="0"/>
              <a:t>Formatting tags</a:t>
            </a:r>
          </a:p>
          <a:p>
            <a:endParaRPr lang="en-IN" dirty="0"/>
          </a:p>
          <a:p>
            <a:r>
              <a:rPr lang="en-IN" dirty="0"/>
              <a:t>CSS:</a:t>
            </a:r>
          </a:p>
          <a:p>
            <a:pPr marL="342900" indent="-342900">
              <a:buAutoNum type="arabicPeriod"/>
            </a:pPr>
            <a:r>
              <a:rPr lang="en-IN" dirty="0"/>
              <a:t>margin, border, padding and formatting styles</a:t>
            </a:r>
          </a:p>
          <a:p>
            <a:pPr marL="342900" indent="-342900">
              <a:buAutoNum type="arabicPeriod"/>
            </a:pPr>
            <a:r>
              <a:rPr lang="en-IN" dirty="0"/>
              <a:t>animation, transition, hover</a:t>
            </a:r>
          </a:p>
          <a:p>
            <a:pPr marL="342900" indent="-342900">
              <a:buAutoNum type="arabicPeriod"/>
            </a:pPr>
            <a:r>
              <a:rPr lang="en-IN" dirty="0"/>
              <a:t>display, position, </a:t>
            </a:r>
            <a:r>
              <a:rPr lang="en-IN" dirty="0" err="1"/>
              <a:t>webkit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JavaScript:</a:t>
            </a:r>
          </a:p>
          <a:p>
            <a:pPr marL="342900" indent="-342900">
              <a:buAutoNum type="arabicPeriod"/>
            </a:pPr>
            <a:r>
              <a:rPr lang="en-IN" dirty="0" err="1"/>
              <a:t>querySelector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classList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setInterval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16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4AA9B-27AD-91D2-5726-FD176CED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9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0B5C4-A427-DEE5-D439-5FF5F5162F53}"/>
              </a:ext>
            </a:extLst>
          </p:cNvPr>
          <p:cNvSpPr txBox="1"/>
          <p:nvPr/>
        </p:nvSpPr>
        <p:spPr>
          <a:xfrm>
            <a:off x="796636" y="2177935"/>
            <a:ext cx="10598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now main elements used:</a:t>
            </a:r>
          </a:p>
          <a:p>
            <a:endParaRPr lang="en-IN" dirty="0"/>
          </a:p>
          <a:p>
            <a:r>
              <a:rPr lang="en-IN" dirty="0"/>
              <a:t>HTML:</a:t>
            </a:r>
          </a:p>
          <a:p>
            <a:r>
              <a:rPr lang="en-IN" dirty="0"/>
              <a:t>1.form elements</a:t>
            </a:r>
          </a:p>
          <a:p>
            <a:r>
              <a:rPr lang="en-IN" dirty="0"/>
              <a:t>2.Img</a:t>
            </a:r>
          </a:p>
          <a:p>
            <a:r>
              <a:rPr lang="en-IN" dirty="0"/>
              <a:t>3. Formatting tags</a:t>
            </a:r>
          </a:p>
          <a:p>
            <a:endParaRPr lang="en-IN" dirty="0"/>
          </a:p>
          <a:p>
            <a:r>
              <a:rPr lang="en-IN" dirty="0"/>
              <a:t>CSS:</a:t>
            </a:r>
          </a:p>
          <a:p>
            <a:r>
              <a:rPr lang="en-IN" dirty="0"/>
              <a:t>1.padding, margin, border</a:t>
            </a:r>
          </a:p>
          <a:p>
            <a:r>
              <a:rPr lang="en-IN" dirty="0"/>
              <a:t>2.display, flex-wrap</a:t>
            </a:r>
          </a:p>
        </p:txBody>
      </p:sp>
    </p:spTree>
    <p:extLst>
      <p:ext uri="{BB962C8B-B14F-4D97-AF65-F5344CB8AC3E}">
        <p14:creationId xmlns:p14="http://schemas.microsoft.com/office/powerpoint/2010/main" val="4011657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288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 WEBSITE</dc:title>
  <dc:creator>Kailasa Akhil</dc:creator>
  <cp:lastModifiedBy>Kailasa Akhil</cp:lastModifiedBy>
  <cp:revision>2</cp:revision>
  <dcterms:created xsi:type="dcterms:W3CDTF">2022-12-18T12:57:33Z</dcterms:created>
  <dcterms:modified xsi:type="dcterms:W3CDTF">2022-12-19T05:20:23Z</dcterms:modified>
</cp:coreProperties>
</file>