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nva Sans" charset="1" panose="020B05030305010401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rebuchet MS" charset="1" panose="020B06030202020202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jpe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4.png" Type="http://schemas.openxmlformats.org/officeDocument/2006/relationships/image"/><Relationship Id="rId7" Target="../media/image10.jpe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sp>
        <p:nvSpPr>
          <p:cNvPr name="TextBox 6" id="6"/>
          <p:cNvSpPr txBox="true"/>
          <p:nvPr/>
        </p:nvSpPr>
        <p:spPr>
          <a:xfrm rot="0">
            <a:off x="1028700" y="1100754"/>
            <a:ext cx="11444288" cy="2838450"/>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7" id="7"/>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GUNA R</a:t>
            </a:r>
          </a:p>
          <a:p>
            <a:pPr algn="l">
              <a:lnSpc>
                <a:spcPts val="4761"/>
              </a:lnSpc>
            </a:pPr>
            <a:r>
              <a:rPr lang="en-US" sz="3967">
                <a:solidFill>
                  <a:srgbClr val="000000"/>
                </a:solidFill>
                <a:latin typeface="Lexend Deca"/>
                <a:ea typeface="Lexend Deca"/>
                <a:cs typeface="Lexend Deca"/>
                <a:sym typeface="Lexend Deca"/>
              </a:rPr>
              <a:t>REGISTER NO:unm1397222405934  NMID:6BA09A1E3383247B5824B768CC76E74D</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8" id="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7469981" y="2209646"/>
            <a:ext cx="5826919" cy="7199466"/>
            <a:chOff x="0" y="0"/>
            <a:chExt cx="7769225" cy="9599288"/>
          </a:xfrm>
        </p:grpSpPr>
        <p:sp>
          <p:nvSpPr>
            <p:cNvPr name="Freeform 17" id="17"/>
            <p:cNvSpPr/>
            <p:nvPr/>
          </p:nvSpPr>
          <p:spPr>
            <a:xfrm flipH="false" flipV="false" rot="0">
              <a:off x="0" y="0"/>
              <a:ext cx="7769225" cy="9599295"/>
            </a:xfrm>
            <a:custGeom>
              <a:avLst/>
              <a:gdLst/>
              <a:ahLst/>
              <a:cxnLst/>
              <a:rect r="r" b="b" t="t" l="l"/>
              <a:pathLst>
                <a:path h="9599295" w="7769225">
                  <a:moveTo>
                    <a:pt x="0" y="0"/>
                  </a:moveTo>
                  <a:lnTo>
                    <a:pt x="7769225" y="0"/>
                  </a:lnTo>
                  <a:lnTo>
                    <a:pt x="7769225" y="9599295"/>
                  </a:lnTo>
                  <a:lnTo>
                    <a:pt x="0" y="9599295"/>
                  </a:lnTo>
                  <a:lnTo>
                    <a:pt x="0" y="0"/>
                  </a:lnTo>
                  <a:close/>
                </a:path>
              </a:pathLst>
            </a:custGeom>
            <a:blipFill>
              <a:blip r:embed="rId2"/>
              <a:stretch>
                <a:fillRect l="0" t="-37680" r="0" b="-37679"/>
              </a:stretch>
            </a:blipFill>
          </p:spPr>
        </p:sp>
      </p:grpSp>
      <p:grpSp>
        <p:nvGrpSpPr>
          <p:cNvPr name="Group 18" id="18"/>
          <p:cNvGrpSpPr/>
          <p:nvPr/>
        </p:nvGrpSpPr>
        <p:grpSpPr>
          <a:xfrm rot="0">
            <a:off x="-412537" y="0"/>
            <a:ext cx="19113074" cy="10751006"/>
            <a:chOff x="0" y="0"/>
            <a:chExt cx="25484099" cy="14334675"/>
          </a:xfrm>
        </p:grpSpPr>
        <p:sp>
          <p:nvSpPr>
            <p:cNvPr name="Freeform 19" id="19"/>
            <p:cNvSpPr/>
            <p:nvPr/>
          </p:nvSpPr>
          <p:spPr>
            <a:xfrm flipH="false" flipV="false" rot="0">
              <a:off x="0" y="0"/>
              <a:ext cx="25484074" cy="14334617"/>
            </a:xfrm>
            <a:custGeom>
              <a:avLst/>
              <a:gdLst/>
              <a:ahLst/>
              <a:cxnLst/>
              <a:rect r="r" b="b" t="t" l="l"/>
              <a:pathLst>
                <a:path h="14334617" w="25484074">
                  <a:moveTo>
                    <a:pt x="0" y="0"/>
                  </a:moveTo>
                  <a:lnTo>
                    <a:pt x="25484074" y="0"/>
                  </a:lnTo>
                  <a:lnTo>
                    <a:pt x="25484074" y="14334617"/>
                  </a:lnTo>
                  <a:lnTo>
                    <a:pt x="0" y="14334617"/>
                  </a:lnTo>
                  <a:lnTo>
                    <a:pt x="0" y="0"/>
                  </a:lnTo>
                  <a:close/>
                </a:path>
              </a:pathLst>
            </a:custGeom>
            <a:blipFill>
              <a:blip r:embed="rId3"/>
              <a:stretch>
                <a:fillRect l="0" t="0" r="0" b="0"/>
              </a:stretch>
            </a:blipFill>
          </p:spPr>
        </p:sp>
      </p:grpSp>
      <p:grpSp>
        <p:nvGrpSpPr>
          <p:cNvPr name="Group 20" id="20"/>
          <p:cNvGrpSpPr/>
          <p:nvPr/>
        </p:nvGrpSpPr>
        <p:grpSpPr>
          <a:xfrm rot="0">
            <a:off x="7469981" y="3179153"/>
            <a:ext cx="10144670" cy="4714571"/>
            <a:chOff x="0" y="0"/>
            <a:chExt cx="15844869" cy="7363646"/>
          </a:xfrm>
        </p:grpSpPr>
        <p:sp>
          <p:nvSpPr>
            <p:cNvPr name="Freeform 21" id="21"/>
            <p:cNvSpPr/>
            <p:nvPr/>
          </p:nvSpPr>
          <p:spPr>
            <a:xfrm flipH="false" flipV="false" rot="0">
              <a:off x="0" y="0"/>
              <a:ext cx="15844887" cy="7363660"/>
            </a:xfrm>
            <a:custGeom>
              <a:avLst/>
              <a:gdLst/>
              <a:ahLst/>
              <a:cxnLst/>
              <a:rect r="r" b="b" t="t" l="l"/>
              <a:pathLst>
                <a:path h="7363660" w="15844887">
                  <a:moveTo>
                    <a:pt x="0" y="0"/>
                  </a:moveTo>
                  <a:lnTo>
                    <a:pt x="15844887" y="0"/>
                  </a:lnTo>
                  <a:lnTo>
                    <a:pt x="15844887" y="7363660"/>
                  </a:lnTo>
                  <a:lnTo>
                    <a:pt x="0" y="7363660"/>
                  </a:lnTo>
                  <a:lnTo>
                    <a:pt x="0" y="0"/>
                  </a:lnTo>
                  <a:close/>
                </a:path>
              </a:pathLst>
            </a:custGeom>
            <a:blipFill>
              <a:blip r:embed="rId4"/>
              <a:stretch>
                <a:fillRect l="0" t="-857" r="0" b="-857"/>
              </a:stretch>
            </a:blipFill>
          </p:spPr>
        </p:sp>
      </p:grpSp>
      <p:sp>
        <p:nvSpPr>
          <p:cNvPr name="TextBox 22" id="22"/>
          <p:cNvSpPr txBox="true"/>
          <p:nvPr/>
        </p:nvSpPr>
        <p:spPr>
          <a:xfrm rot="0">
            <a:off x="3180493" y="1294480"/>
            <a:ext cx="12720638" cy="100858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4" id="24"/>
          <p:cNvSpPr txBox="true"/>
          <p:nvPr/>
        </p:nvSpPr>
        <p:spPr>
          <a:xfrm rot="0">
            <a:off x="874464" y="3226989"/>
            <a:ext cx="6392566" cy="5442747"/>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132998" y="2465387"/>
            <a:ext cx="16532368" cy="56896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5" id="25"/>
          <p:cNvGrpSpPr/>
          <p:nvPr/>
        </p:nvGrpSpPr>
        <p:grpSpPr>
          <a:xfrm rot="0">
            <a:off x="0" y="-46449"/>
            <a:ext cx="18288000" cy="10534702"/>
            <a:chOff x="0" y="0"/>
            <a:chExt cx="24384000" cy="14046269"/>
          </a:xfrm>
        </p:grpSpPr>
        <p:sp>
          <p:nvSpPr>
            <p:cNvPr name="Freeform 26" id="26"/>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3" t="0" r="-1203" b="0"/>
              </a:stretch>
            </a:blipFill>
          </p:spPr>
        </p:sp>
      </p:grpSp>
      <p:sp>
        <p:nvSpPr>
          <p:cNvPr name="TextBox 27" id="27"/>
          <p:cNvSpPr txBox="true"/>
          <p:nvPr/>
        </p:nvSpPr>
        <p:spPr>
          <a:xfrm rot="0">
            <a:off x="5965181" y="990600"/>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9" id="29"/>
          <p:cNvSpPr txBox="true"/>
          <p:nvPr/>
        </p:nvSpPr>
        <p:spPr>
          <a:xfrm rot="0">
            <a:off x="335756" y="3446450"/>
            <a:ext cx="17843554" cy="49847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690"/>
            <a:chOff x="0" y="0"/>
            <a:chExt cx="24384000" cy="1488358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221309"/>
            <a:ext cx="6444457" cy="17379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306738" y="4753292"/>
            <a:ext cx="11674525" cy="5803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https://gunasrm.github.io/Portfolio1/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78" cy="10477169"/>
            <a:chOff x="0" y="0"/>
            <a:chExt cx="24834771" cy="1396955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883017"/>
            <a:ext cx="11389786" cy="1692926"/>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8" cy="442912"/>
            <a:chOff x="0" y="0"/>
            <a:chExt cx="7410451" cy="590549"/>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41" cy="13063109"/>
            <a:chOff x="0" y="0"/>
            <a:chExt cx="25789788" cy="17417479"/>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85246"/>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613026"/>
            <a:ext cx="10145368" cy="2530474"/>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2" cy="10294843"/>
            <a:chOff x="0" y="0"/>
            <a:chExt cx="9505949" cy="13726457"/>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38" t="0" r="-38" b="0"/>
              </a:stretch>
            </a:blipFill>
          </p:spPr>
        </p:sp>
      </p:grpSp>
      <p:grpSp>
        <p:nvGrpSpPr>
          <p:cNvPr name="Group 6" id="6"/>
          <p:cNvGrpSpPr/>
          <p:nvPr/>
        </p:nvGrpSpPr>
        <p:grpSpPr>
          <a:xfrm rot="0">
            <a:off x="0" y="6015038"/>
            <a:ext cx="671512" cy="4271962"/>
            <a:chOff x="0" y="0"/>
            <a:chExt cx="895349" cy="5695949"/>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8" id="8"/>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8" cy="442912"/>
            <a:chOff x="0" y="0"/>
            <a:chExt cx="7410451" cy="590549"/>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67" t="0" r="-67" b="0"/>
              </a:stretch>
            </a:blipFill>
          </p:spPr>
        </p:sp>
      </p:grpSp>
      <p:grpSp>
        <p:nvGrpSpPr>
          <p:cNvPr name="Group 18" id="18"/>
          <p:cNvGrpSpPr/>
          <p:nvPr/>
        </p:nvGrpSpPr>
        <p:grpSpPr>
          <a:xfrm rot="0">
            <a:off x="-655952" y="-685120"/>
            <a:ext cx="20161944" cy="11341093"/>
            <a:chOff x="0" y="0"/>
            <a:chExt cx="26882592" cy="15121457"/>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96635"/>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87236"/>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6" id="6"/>
          <p:cNvGrpSpPr/>
          <p:nvPr/>
        </p:nvGrpSpPr>
        <p:grpSpPr>
          <a:xfrm rot="0">
            <a:off x="15559088" y="5386388"/>
            <a:ext cx="2728912" cy="4900612"/>
            <a:chOff x="0" y="0"/>
            <a:chExt cx="3638549" cy="6534149"/>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8" id="8"/>
          <p:cNvGrpSpPr/>
          <p:nvPr/>
        </p:nvGrpSpPr>
        <p:grpSpPr>
          <a:xfrm rot="0">
            <a:off x="0" y="6015038"/>
            <a:ext cx="671512" cy="4271962"/>
            <a:chOff x="0" y="0"/>
            <a:chExt cx="895349" cy="5695949"/>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92" cy="11167027"/>
            <a:chOff x="0" y="0"/>
            <a:chExt cx="26469989" cy="14889369"/>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9650"/>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228291"/>
            <a:ext cx="17894430" cy="4697827"/>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0" id="10"/>
          <p:cNvGrpSpPr/>
          <p:nvPr/>
        </p:nvGrpSpPr>
        <p:grpSpPr>
          <a:xfrm rot="0">
            <a:off x="14006895" y="0"/>
            <a:ext cx="4281107" cy="10287000"/>
            <a:chOff x="0" y="0"/>
            <a:chExt cx="5708143"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1014412" y="9701212"/>
            <a:ext cx="3214688" cy="300038"/>
            <a:chOff x="0" y="0"/>
            <a:chExt cx="4286251" cy="400051"/>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2" id="22"/>
          <p:cNvSpPr txBox="true"/>
          <p:nvPr/>
        </p:nvSpPr>
        <p:spPr>
          <a:xfrm rot="0">
            <a:off x="1878436" y="2504625"/>
            <a:ext cx="14466464" cy="5882138"/>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3" id="23"/>
          <p:cNvGrpSpPr/>
          <p:nvPr/>
        </p:nvGrpSpPr>
        <p:grpSpPr>
          <a:xfrm rot="0">
            <a:off x="-996980" y="0"/>
            <a:ext cx="19830868" cy="11154863"/>
            <a:chOff x="0" y="0"/>
            <a:chExt cx="26441157" cy="14873151"/>
          </a:xfrm>
        </p:grpSpPr>
        <p:sp>
          <p:nvSpPr>
            <p:cNvPr name="Freeform 24" id="24"/>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5" id="25"/>
          <p:cNvSpPr txBox="true"/>
          <p:nvPr/>
        </p:nvSpPr>
        <p:spPr>
          <a:xfrm rot="0">
            <a:off x="4970818" y="100965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7" id="27"/>
          <p:cNvSpPr txBox="true"/>
          <p:nvPr/>
        </p:nvSpPr>
        <p:spPr>
          <a:xfrm rot="0">
            <a:off x="1014412" y="3308650"/>
            <a:ext cx="16466661" cy="4312188"/>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95600"/>
            <a:ext cx="15559088" cy="5376844"/>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43" cy="13426073"/>
            <a:chOff x="0" y="0"/>
            <a:chExt cx="25303257" cy="17901431"/>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9831"/>
            <a:ext cx="13101638" cy="995401"/>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163325"/>
            <a:ext cx="16654357" cy="4312775"/>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507587" y="0"/>
            <a:ext cx="20409997" cy="11480717"/>
            <a:chOff x="0" y="0"/>
            <a:chExt cx="27213329" cy="15307623"/>
          </a:xfrm>
        </p:grpSpPr>
        <p:sp>
          <p:nvSpPr>
            <p:cNvPr name="Freeform 21" id="21"/>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2" id="22"/>
          <p:cNvSpPr txBox="true"/>
          <p:nvPr/>
        </p:nvSpPr>
        <p:spPr>
          <a:xfrm rot="0">
            <a:off x="3998811" y="1009650"/>
            <a:ext cx="18057335" cy="1066669"/>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4" id="24"/>
          <p:cNvSpPr txBox="true"/>
          <p:nvPr/>
        </p:nvSpPr>
        <p:spPr>
          <a:xfrm rot="0">
            <a:off x="0" y="2867968"/>
            <a:ext cx="18008051" cy="5265431"/>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892546" y="2267331"/>
            <a:ext cx="14502907" cy="63833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5" id="25"/>
          <p:cNvGrpSpPr/>
          <p:nvPr/>
        </p:nvGrpSpPr>
        <p:grpSpPr>
          <a:xfrm rot="0">
            <a:off x="-515972" y="-676295"/>
            <a:ext cx="19319945" cy="12125364"/>
            <a:chOff x="0" y="0"/>
            <a:chExt cx="25759927" cy="16167152"/>
          </a:xfrm>
        </p:grpSpPr>
        <p:sp>
          <p:nvSpPr>
            <p:cNvPr name="Freeform 26" id="26"/>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7" id="27"/>
          <p:cNvSpPr txBox="true"/>
          <p:nvPr/>
        </p:nvSpPr>
        <p:spPr>
          <a:xfrm rot="0">
            <a:off x="2955514" y="1470489"/>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9" id="29"/>
          <p:cNvSpPr txBox="true"/>
          <p:nvPr/>
        </p:nvSpPr>
        <p:spPr>
          <a:xfrm rot="0">
            <a:off x="1028700" y="3225835"/>
            <a:ext cx="16523043" cy="54260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87175" y="2469356"/>
            <a:ext cx="17999436" cy="56816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3" id="23"/>
          <p:cNvGrpSpPr/>
          <p:nvPr/>
        </p:nvGrpSpPr>
        <p:grpSpPr>
          <a:xfrm rot="0">
            <a:off x="-975276" y="-329562"/>
            <a:ext cx="20238550" cy="11304651"/>
            <a:chOff x="0" y="0"/>
            <a:chExt cx="26984733" cy="15072868"/>
          </a:xfrm>
        </p:grpSpPr>
        <p:sp>
          <p:nvSpPr>
            <p:cNvPr name="Freeform 24" id="24"/>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5" id="25"/>
          <p:cNvSpPr txBox="true"/>
          <p:nvPr/>
        </p:nvSpPr>
        <p:spPr>
          <a:xfrm rot="0">
            <a:off x="1890259" y="1446371"/>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7" id="27"/>
          <p:cNvSpPr txBox="true"/>
          <p:nvPr/>
        </p:nvSpPr>
        <p:spPr>
          <a:xfrm rot="0">
            <a:off x="1289844" y="3692482"/>
            <a:ext cx="16132704" cy="55658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DAGyvwEDXkk</dc:identifier>
  <dcterms:modified xsi:type="dcterms:W3CDTF">2011-08-01T06:04:30Z</dcterms:modified>
  <cp:revision>1</cp:revision>
  <dc:title>MURALINMPPT.pptx</dc:title>
</cp:coreProperties>
</file>