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Ex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2.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FTE</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'[RETHICK S ( NM EXCEL).xlsx]Sheet1'!$A$2:$A$21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EXCEL).xlsx]Sheet1'!$B$2:$B$21</c:f>
              <c:numCache>
                <c:formatCode>General</c:formatCode>
                <c:ptCount val="20"/>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numCache>
            </c:numRef>
          </c:val>
          <c:extLst>
            <c:ext xmlns:c16="http://schemas.microsoft.com/office/drawing/2014/chart" uri="{C3380CC4-5D6E-409C-BE32-E72D297353CC}">
              <c16:uniqueId val="{00000000-9F01-5F44-A48B-A37BF0CA4812}"/>
            </c:ext>
          </c:extLst>
        </c:ser>
        <c:dLbls>
          <c:showLegendKey val="0"/>
          <c:showVal val="1"/>
          <c:showCatName val="0"/>
          <c:showSerName val="0"/>
          <c:showPercent val="0"/>
          <c:showBubbleSize val="0"/>
        </c:dLbls>
        <c:gapWidth val="150"/>
        <c:shape val="box"/>
        <c:axId val="396011488"/>
        <c:axId val="396019104"/>
        <c:axId val="397828032"/>
      </c:bar3DChart>
      <c:catAx>
        <c:axId val="3960114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auto val="1"/>
        <c:lblAlgn val="ctr"/>
        <c:lblOffset val="100"/>
        <c:noMultiLvlLbl val="0"/>
      </c:catAx>
      <c:valAx>
        <c:axId val="39601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1488"/>
        <c:crosses val="autoZero"/>
        <c:crossBetween val="between"/>
      </c:valAx>
      <c:serAx>
        <c:axId val="397828032"/>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ser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tx>
        <cx:txData>
          <cx:v>FTE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FTE</a:t>
          </a:r>
        </a:p>
      </cx:txPr>
    </cx:title>
    <cx:plotArea>
      <cx:plotAreaRegion>
        <cx:series layoutId="funnel" uniqueId="{4EF03DC9-9D0F-EC4C-B362-C342AF6DECDB}">
          <cx:tx>
            <cx:txData>
              <cx:f>'[RETHICK S ( NM EXCEL).xlsx]Sheet1'!$B$1</cx:f>
              <cx:v>FTE</cx:v>
            </cx:txData>
          </cx:tx>
          <cx:dataId val="0"/>
          <cx:layoutPr/>
        </cx:series>
      </cx:plotAreaRegion>
      <cx:axis id="0">
        <cx:cat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plotArea>
      <cx:plotAreaRegion>
        <cx:series layoutId="clusteredColumn" uniqueId="{B203F60A-A59D-844B-875E-7AB79A497999}">
          <cx:tx>
            <cx:txData>
              <cx:f>'[RETHICK S ( NM EXCEL).xlsx]Sheet1'!$B$1</cx:f>
              <cx:v>FTE</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microsoft.com/office/2014/relationships/chartEx" Target="../charts/chartEx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272883" y="4005036"/>
            <a:ext cx="8825659" cy="2476500"/>
          </a:xfrm>
        </p:spPr>
        <p:txBody>
          <a:bodyPr>
            <a:noAutofit/>
          </a:bodyPr>
          <a:lstStyle/>
          <a:p>
            <a:pPr algn="ctr"/>
            <a:r>
              <a:rPr lang="en-IN" sz="2400" b="1" dirty="0"/>
              <a:t>Student Name </a:t>
            </a:r>
            <a:r>
              <a:rPr lang="en-GB" sz="2400" b="1" dirty="0"/>
              <a:t>: </a:t>
            </a:r>
            <a:r>
              <a:rPr lang="en-GB" sz="2400" b="1" dirty="0" err="1"/>
              <a:t>Guna</a:t>
            </a:r>
            <a:r>
              <a:rPr lang="en-GB" sz="2400" b="1" dirty="0"/>
              <a:t> </a:t>
            </a:r>
            <a:r>
              <a:rPr lang="en-GB" sz="2400" b="1" dirty="0" err="1"/>
              <a:t>chandran</a:t>
            </a:r>
            <a:r>
              <a:rPr lang="en-GB" sz="2400" b="1" dirty="0"/>
              <a:t> A V</a:t>
            </a:r>
            <a:endParaRPr lang="en-IN" sz="2400" b="1" dirty="0"/>
          </a:p>
          <a:p>
            <a:pPr algn="ctr"/>
            <a:r>
              <a:rPr lang="en-IN" sz="2400" b="1" dirty="0"/>
              <a:t>User ID : </a:t>
            </a:r>
            <a:r>
              <a:rPr lang="en-GB" sz="2400" b="1" dirty="0"/>
              <a:t>asunm110312201148</a:t>
            </a:r>
            <a:endParaRPr lang="en-IN" sz="2400" b="1" dirty="0"/>
          </a:p>
          <a:p>
            <a:pPr algn="ctr"/>
            <a:r>
              <a:rPr lang="en-IN" sz="2400" b="1" dirty="0"/>
              <a:t>Department : III B. COM ( A&amp;F ) </a:t>
            </a:r>
          </a:p>
          <a:p>
            <a:pPr algn="ctr"/>
            <a:r>
              <a:rPr lang="en-IN" sz="2400" b="1" dirty="0"/>
              <a:t>College : DRBCCC Hindu College</a:t>
            </a:r>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6" name="Content Placeholder 5">
            <a:extLst>
              <a:ext uri="{FF2B5EF4-FFF2-40B4-BE49-F238E27FC236}">
                <a16:creationId xmlns:a16="http://schemas.microsoft.com/office/drawing/2014/main" id="{2B1DC9E5-AF15-B1E2-8458-8C33E674ECAC}"/>
              </a:ext>
            </a:extLst>
          </p:cNvPr>
          <p:cNvGraphicFramePr>
            <a:graphicFrameLocks noGrp="1"/>
          </p:cNvGraphicFramePr>
          <p:nvPr>
            <p:ph idx="1"/>
            <p:extLst>
              <p:ext uri="{D42A27DB-BD31-4B8C-83A1-F6EECF244321}">
                <p14:modId xmlns:p14="http://schemas.microsoft.com/office/powerpoint/2010/main" val="2898778654"/>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mc:AlternateContent xmlns:mc="http://schemas.openxmlformats.org/markup-compatibility/2006" xmlns:cx2="http://schemas.microsoft.com/office/drawing/2015/10/21/chartex">
        <mc:Choice Requires="cx2">
          <p:graphicFrame>
            <p:nvGraphicFramePr>
              <p:cNvPr id="6" name="Content Placeholder 5">
                <a:extLst>
                  <a:ext uri="{FF2B5EF4-FFF2-40B4-BE49-F238E27FC236}">
                    <a16:creationId xmlns:a16="http://schemas.microsoft.com/office/drawing/2014/main" id="{AF30C60C-1FED-70AB-3FBF-84E2F43FFC20}"/>
                  </a:ext>
                </a:extLst>
              </p:cNvPr>
              <p:cNvGraphicFramePr>
                <a:graphicFrameLocks noGrp="1"/>
              </p:cNvGraphicFramePr>
              <p:nvPr>
                <p:ph idx="1"/>
                <p:extLst>
                  <p:ext uri="{D42A27DB-BD31-4B8C-83A1-F6EECF244321}">
                    <p14:modId xmlns:p14="http://schemas.microsoft.com/office/powerpoint/2010/main" val="3593036553"/>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AF30C60C-1FED-70AB-3FBF-84E2F43FFC20}"/>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7F0827AF-D87E-EC5E-2A37-1F17EE2AE0A9}"/>
                  </a:ext>
                </a:extLst>
              </p:cNvPr>
              <p:cNvGraphicFramePr>
                <a:graphicFrameLocks noGrp="1"/>
              </p:cNvGraphicFramePr>
              <p:nvPr>
                <p:ph idx="1"/>
                <p:extLst>
                  <p:ext uri="{D42A27DB-BD31-4B8C-83A1-F6EECF244321}">
                    <p14:modId xmlns:p14="http://schemas.microsoft.com/office/powerpoint/2010/main" val="3392223380"/>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7F0827AF-D87E-EC5E-2A37-1F17EE2AE0A9}"/>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gunagv169@gmail.com</cp:lastModifiedBy>
  <cp:revision>38</cp:revision>
  <dcterms:created xsi:type="dcterms:W3CDTF">2024-08-30T07:37:20Z</dcterms:created>
  <dcterms:modified xsi:type="dcterms:W3CDTF">2024-09-13T07:24:54Z</dcterms:modified>
</cp:coreProperties>
</file>