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0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06" y="-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pPr/>
              <a:t>11/24/2024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3835400"/>
            <a:ext cx="8507506" cy="3022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APPLICATION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UP THE LATEST HEADLINES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CE7AB9-C02B-458F-9BDE-2419256B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0500" y="50625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030051-11B0-440B-8299-6027137D6701}"/>
              </a:ext>
            </a:extLst>
          </p:cNvPr>
          <p:cNvSpPr txBox="1"/>
          <p:nvPr/>
        </p:nvSpPr>
        <p:spPr>
          <a:xfrm>
            <a:off x="5916706" y="297628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78A0BD-0B3B-403D-ACF1-418B16E3D5A8}"/>
              </a:ext>
            </a:extLst>
          </p:cNvPr>
          <p:cNvSpPr txBox="1"/>
          <p:nvPr/>
        </p:nvSpPr>
        <p:spPr>
          <a:xfrm>
            <a:off x="1461247" y="1733034"/>
            <a:ext cx="7691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xmlns="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914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}</a:t>
            </a:r>
          </a:p>
          <a:p>
            <a:r>
              <a:rPr lang="en-US" dirty="0"/>
              <a:t>    @Composable</a:t>
            </a:r>
          </a:p>
          <a:p>
            <a:r>
              <a:rPr lang="en-US" dirty="0"/>
              <a:t>    fun </a:t>
            </a:r>
            <a:r>
              <a:rPr lang="en-US" dirty="0" err="1"/>
              <a:t>HtmlText</a:t>
            </a:r>
            <a:r>
              <a:rPr lang="en-US" dirty="0"/>
              <a:t>(html: String, modifier: Modifier = Modifier) {</a:t>
            </a:r>
          </a:p>
          <a:p>
            <a:r>
              <a:rPr lang="en-US" dirty="0"/>
              <a:t>        </a:t>
            </a:r>
            <a:r>
              <a:rPr lang="en-US" dirty="0" err="1"/>
              <a:t>AndroidView</a:t>
            </a:r>
            <a:r>
              <a:rPr lang="en-US" dirty="0"/>
              <a:t>(</a:t>
            </a:r>
          </a:p>
          <a:p>
            <a:r>
              <a:rPr lang="en-US" dirty="0"/>
              <a:t>            modifier = modifier</a:t>
            </a:r>
          </a:p>
          <a:p>
            <a:r>
              <a:rPr lang="en-US" dirty="0"/>
              <a:t>                .</a:t>
            </a:r>
            <a:r>
              <a:rPr lang="en-US" dirty="0" err="1"/>
              <a:t>fillMaxSize</a:t>
            </a:r>
            <a:r>
              <a:rPr lang="en-US" dirty="0"/>
              <a:t>()</a:t>
            </a:r>
          </a:p>
          <a:p>
            <a:r>
              <a:rPr lang="en-US" dirty="0"/>
              <a:t>                .size(33.dp),</a:t>
            </a:r>
          </a:p>
          <a:p>
            <a:r>
              <a:rPr lang="en-US" dirty="0"/>
              <a:t>            factory = { context -&gt; </a:t>
            </a:r>
            <a:r>
              <a:rPr lang="en-US" dirty="0" err="1"/>
              <a:t>TextView</a:t>
            </a:r>
            <a:r>
              <a:rPr lang="en-US" dirty="0"/>
              <a:t>(context) },</a:t>
            </a:r>
          </a:p>
          <a:p>
            <a:r>
              <a:rPr lang="en-US" dirty="0"/>
              <a:t>            update = { </a:t>
            </a:r>
            <a:r>
              <a:rPr lang="en-US" dirty="0" err="1"/>
              <a:t>it.text</a:t>
            </a:r>
            <a:r>
              <a:rPr lang="en-US" dirty="0"/>
              <a:t> = </a:t>
            </a:r>
            <a:r>
              <a:rPr lang="en-US" dirty="0" err="1"/>
              <a:t>HtmlCompat.fromHtml</a:t>
            </a:r>
            <a:r>
              <a:rPr lang="en-US" dirty="0"/>
              <a:t>(html, </a:t>
            </a:r>
            <a:r>
              <a:rPr lang="en-US" dirty="0" err="1"/>
              <a:t>HtmlCompat.FROM_HTML_MODE_COMPACT</a:t>
            </a:r>
            <a:r>
              <a:rPr lang="en-US" dirty="0"/>
              <a:t>) }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2F33809-77B9-461F-B859-74F3A6836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97630" y="358140"/>
            <a:ext cx="2763774" cy="61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707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3F8B9F2-2993-4C06-9413-635DACC21E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3870" y="243840"/>
            <a:ext cx="2756916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033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917"/>
            <a:ext cx="10515600" cy="61243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Stay informed with </a:t>
            </a:r>
            <a:r>
              <a:rPr lang="en-US" i="1" dirty="0"/>
              <a:t>Headlines Now</a:t>
            </a:r>
            <a:r>
              <a:rPr lang="en-US" dirty="0"/>
              <a:t>, your go-to app for the latest news and updates! Get real-time access to breaking news, trending stories, and in-depth articles from trusted sources worldwide. Whether you're interested in politics, sports, technology, entertainment, or business, </a:t>
            </a:r>
            <a:r>
              <a:rPr lang="en-US" i="1" dirty="0"/>
              <a:t>Headlines Now</a:t>
            </a:r>
            <a:r>
              <a:rPr lang="en-US" dirty="0"/>
              <a:t> has it all, tailored to your preference.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Stay updated with </a:t>
            </a:r>
            <a:r>
              <a:rPr lang="en-US" i="1" dirty="0"/>
              <a:t>Headlines Now</a:t>
            </a:r>
            <a:r>
              <a:rPr lang="en-US" dirty="0"/>
              <a:t>! Get the latest breaking news, trending stories, and updates from trusted global and local sources. Customize your news feed, receive real-time alerts, and save articles for offline reading. Download now to stay informed, anytime, anywhere!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Get notified instantly about major stories.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Customize your feed to match your interests.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Share articles directly to your social media or with friends.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39F045E-27DC-4414-AA33-0D4D47585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879966B3-D344-4B1E-9059-87FA1B4F7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57181E5-60F1-404F-9A66-9D8014148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8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8844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D7AFF03-6A38-4BBD-89E4-2096120AB820}"/>
              </a:ext>
            </a:extLst>
          </p:cNvPr>
          <p:cNvSpPr txBox="1"/>
          <p:nvPr/>
        </p:nvSpPr>
        <p:spPr>
          <a:xfrm>
            <a:off x="177800" y="139700"/>
            <a:ext cx="89662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com.example.newsheadlines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android.content.Intent.FLAG_ACTIVITY_NEW_TASK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android.util.Log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android.widget.TextView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androidx.activity.viewModels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androidx.compose.foundation.clickable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androidx.compose.foundation.lazy.LazyColumn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androidx.compose.foundation.lazy.itemsIndexed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androidx.compose.foundation.selection.selectable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androidx.compose.foundation.shape.RoundedCornerShape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androidx.compose.material.Card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androidx.compose.material.MaterialTheme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androidx.compose.material.Surface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37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19CFC3-497C-4E5F-9E30-95F69F18FF1D}"/>
              </a:ext>
            </a:extLst>
          </p:cNvPr>
          <p:cNvSpPr txBox="1"/>
          <p:nvPr/>
        </p:nvSpPr>
        <p:spPr>
          <a:xfrm>
            <a:off x="139700" y="0"/>
            <a:ext cx="90043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androidx.compose.runtime.*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androidx.compose.ui.text.style.TextAlign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androidx.compose.ui.viewinterop.AndroidView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androidx.core.text.HtmlCompat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coil.compose.rememberImagePainter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coil.size.Scale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coil.transform.CircleCropTransformation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com.example.example.Articles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com.example.newsheadlines.ui.theme.NewsHeadlinesTheme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MainPage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mainViewModel</a:t>
            </a:r>
            <a:r>
              <a:rPr lang="en-US" dirty="0"/>
              <a:t> by </a:t>
            </a:r>
            <a:r>
              <a:rPr lang="en-US" dirty="0" err="1"/>
              <a:t>viewModels</a:t>
            </a:r>
            <a:r>
              <a:rPr lang="en-US" dirty="0"/>
              <a:t>&lt;</a:t>
            </a:r>
            <a:r>
              <a:rPr lang="en-US" dirty="0" err="1"/>
              <a:t>MainViewModel</a:t>
            </a:r>
            <a:r>
              <a:rPr lang="en-US" dirty="0"/>
              <a:t>&gt;()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NewsHeadlinesTheme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                Surface(color = </a:t>
            </a:r>
            <a:r>
              <a:rPr lang="en-US" dirty="0" err="1"/>
              <a:t>MaterialTheme.colors.background</a:t>
            </a:r>
            <a:r>
              <a:rPr lang="en-US" dirty="0"/>
              <a:t>) {</a:t>
            </a:r>
          </a:p>
          <a:p>
            <a:r>
              <a:rPr lang="en-US" dirty="0"/>
              <a:t>                    Column() {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Text(text = "Latest NEWS", </a:t>
            </a:r>
            <a:r>
              <a:rPr lang="en-US" dirty="0" err="1"/>
              <a:t>fontSize</a:t>
            </a:r>
            <a:r>
              <a:rPr lang="en-US" dirty="0"/>
              <a:t> = 32.sp, modifier = </a:t>
            </a:r>
            <a:r>
              <a:rPr lang="en-US" dirty="0" err="1"/>
              <a:t>Modifier.fillMaxWidth</a:t>
            </a:r>
            <a:r>
              <a:rPr lang="en-US" dirty="0"/>
              <a:t>(), </a:t>
            </a:r>
            <a:r>
              <a:rPr lang="en-US" dirty="0" err="1"/>
              <a:t>textAlign</a:t>
            </a:r>
            <a:r>
              <a:rPr lang="en-US" dirty="0"/>
              <a:t> = </a:t>
            </a:r>
            <a:r>
              <a:rPr lang="en-US" dirty="0" err="1"/>
              <a:t>TextAlign.Center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                    </a:t>
            </a:r>
            <a:r>
              <a:rPr lang="en-US" dirty="0" err="1"/>
              <a:t>MovieList</a:t>
            </a:r>
            <a:r>
              <a:rPr lang="en-US" dirty="0"/>
              <a:t>(</a:t>
            </a:r>
            <a:r>
              <a:rPr lang="en-US" dirty="0" err="1"/>
              <a:t>applicationContext</a:t>
            </a:r>
            <a:r>
              <a:rPr lang="en-US" dirty="0"/>
              <a:t>, </a:t>
            </a:r>
            <a:r>
              <a:rPr lang="en-US" dirty="0" err="1"/>
              <a:t>movieList</a:t>
            </a:r>
            <a:r>
              <a:rPr lang="en-US" dirty="0"/>
              <a:t> = </a:t>
            </a:r>
            <a:r>
              <a:rPr lang="en-US" dirty="0" err="1"/>
              <a:t>mainViewModel.movieListResponse</a:t>
            </a:r>
            <a:r>
              <a:rPr lang="en-US" dirty="0"/>
              <a:t>)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mainViewModel.getMovieList</a:t>
            </a:r>
            <a:r>
              <a:rPr lang="en-US" dirty="0"/>
              <a:t>()</a:t>
            </a:r>
          </a:p>
          <a:p>
            <a:r>
              <a:rPr lang="en-US" dirty="0"/>
              <a:t>                    }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MovieList</a:t>
            </a:r>
            <a:r>
              <a:rPr lang="en-US" dirty="0"/>
              <a:t>(context: Context, </a:t>
            </a:r>
            <a:r>
              <a:rPr lang="en-US" dirty="0" err="1"/>
              <a:t>movieList</a:t>
            </a:r>
            <a:r>
              <a:rPr lang="en-US" dirty="0"/>
              <a:t>: List&lt;Articles&gt;) {</a:t>
            </a:r>
          </a:p>
          <a:p>
            <a:r>
              <a:rPr lang="en-US" dirty="0"/>
              <a:t>    var </a:t>
            </a:r>
            <a:r>
              <a:rPr lang="en-US" dirty="0" err="1"/>
              <a:t>selectedIndex</a:t>
            </a:r>
            <a:r>
              <a:rPr lang="en-US" dirty="0"/>
              <a:t> by remember { </a:t>
            </a:r>
            <a:r>
              <a:rPr lang="en-US" dirty="0" err="1"/>
              <a:t>mutableStateOf</a:t>
            </a:r>
            <a:r>
              <a:rPr lang="en-US" dirty="0"/>
              <a:t>(-1) }</a:t>
            </a:r>
          </a:p>
          <a:p>
            <a:r>
              <a:rPr lang="en-US" dirty="0"/>
              <a:t>    </a:t>
            </a:r>
            <a:r>
              <a:rPr lang="en-US" dirty="0" err="1"/>
              <a:t>LazyColumn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itemsIndexed</a:t>
            </a:r>
            <a:r>
              <a:rPr lang="en-US" dirty="0"/>
              <a:t>(items = </a:t>
            </a:r>
            <a:r>
              <a:rPr lang="en-US" dirty="0" err="1"/>
              <a:t>movieList</a:t>
            </a:r>
            <a:r>
              <a:rPr lang="en-US" dirty="0"/>
              <a:t>) {</a:t>
            </a:r>
          </a:p>
          <a:p>
            <a:r>
              <a:rPr lang="en-US" dirty="0"/>
              <a:t>                index, item -&gt;</a:t>
            </a:r>
          </a:p>
          <a:p>
            <a:r>
              <a:rPr lang="en-US" dirty="0"/>
              <a:t>            </a:t>
            </a:r>
            <a:r>
              <a:rPr lang="en-US" dirty="0" err="1"/>
              <a:t>MovieItem</a:t>
            </a:r>
            <a:r>
              <a:rPr lang="en-US" dirty="0"/>
              <a:t>(</a:t>
            </a:r>
            <a:r>
              <a:rPr lang="en-US" dirty="0" err="1"/>
              <a:t>context,movie</a:t>
            </a:r>
            <a:r>
              <a:rPr lang="en-US" dirty="0"/>
              <a:t> = item, index, </a:t>
            </a:r>
            <a:r>
              <a:rPr lang="en-US" dirty="0" err="1"/>
              <a:t>selectedIndex</a:t>
            </a:r>
            <a:r>
              <a:rPr lang="en-US" dirty="0"/>
              <a:t>) { </a:t>
            </a:r>
            <a:r>
              <a:rPr lang="en-US" dirty="0" err="1"/>
              <a:t>i</a:t>
            </a:r>
            <a:r>
              <a:rPr lang="en-US" dirty="0"/>
              <a:t> -&gt;</a:t>
            </a:r>
          </a:p>
          <a:p>
            <a:r>
              <a:rPr lang="en-US" dirty="0"/>
              <a:t>                </a:t>
            </a:r>
            <a:r>
              <a:rPr lang="en-US" dirty="0" err="1"/>
              <a:t>selectedIndex</a:t>
            </a:r>
            <a:r>
              <a:rPr lang="en-US" dirty="0"/>
              <a:t> 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xmlns="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974F98E-FD4B-419A-B6E4-4897616DBF72}"/>
              </a:ext>
            </a:extLst>
          </p:cNvPr>
          <p:cNvSpPr txBox="1"/>
          <p:nvPr/>
        </p:nvSpPr>
        <p:spPr>
          <a:xfrm>
            <a:off x="137459" y="134471"/>
            <a:ext cx="90424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MovieItem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movie = Articles(</a:t>
            </a:r>
          </a:p>
          <a:p>
            <a:r>
              <a:rPr lang="en-US" dirty="0"/>
              <a:t>        "Coco",</a:t>
            </a:r>
          </a:p>
          <a:p>
            <a:r>
              <a:rPr lang="en-US" dirty="0"/>
              <a:t>        "",</a:t>
            </a:r>
          </a:p>
          <a:p>
            <a:r>
              <a:rPr lang="en-US" dirty="0"/>
              <a:t>        " </a:t>
            </a:r>
            <a:r>
              <a:rPr lang="en-US" dirty="0" err="1"/>
              <a:t>articl</a:t>
            </a:r>
            <a:r>
              <a:rPr lang="en-US" dirty="0"/>
              <a:t>"</a:t>
            </a:r>
          </a:p>
          <a:p>
            <a:r>
              <a:rPr lang="en-US" dirty="0"/>
              <a:t>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MovieItem</a:t>
            </a:r>
            <a:r>
              <a:rPr lang="en-US" dirty="0"/>
              <a:t>(</a:t>
            </a:r>
            <a:r>
              <a:rPr lang="en-US" dirty="0" err="1"/>
              <a:t>context,movie</a:t>
            </a:r>
            <a:r>
              <a:rPr lang="en-US" dirty="0"/>
              <a:t> = movie, 0, 0) { </a:t>
            </a:r>
            <a:r>
              <a:rPr lang="en-US" dirty="0" err="1"/>
              <a:t>i</a:t>
            </a:r>
            <a:r>
              <a:rPr lang="en-US" dirty="0"/>
              <a:t> -&gt;</a:t>
            </a:r>
          </a:p>
          <a:p>
            <a:r>
              <a:rPr lang="en-US" dirty="0"/>
              <a:t>        </a:t>
            </a:r>
            <a:r>
              <a:rPr lang="en-US" dirty="0" err="1"/>
              <a:t>Log.i</a:t>
            </a:r>
            <a:r>
              <a:rPr lang="en-US" dirty="0"/>
              <a:t>("wertytest123abc", "</a:t>
            </a:r>
            <a:r>
              <a:rPr lang="en-US" dirty="0" err="1"/>
              <a:t>MovieItem</a:t>
            </a:r>
            <a:r>
              <a:rPr lang="en-US" dirty="0"/>
              <a:t>: "</a:t>
            </a:r>
          </a:p>
          <a:p>
            <a:r>
              <a:rPr lang="en-US" dirty="0"/>
              <a:t>                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MovieItem</a:t>
            </a:r>
            <a:r>
              <a:rPr lang="en-US" dirty="0"/>
              <a:t>(context: Context, movie: Articles, index: Int, </a:t>
            </a:r>
            <a:r>
              <a:rPr lang="en-US" dirty="0" err="1"/>
              <a:t>selectedIndex</a:t>
            </a:r>
            <a:r>
              <a:rPr lang="en-US" dirty="0"/>
              <a:t>: Int,</a:t>
            </a:r>
          </a:p>
          <a:p>
            <a:r>
              <a:rPr lang="en-US" dirty="0"/>
              <a:t>              </a:t>
            </a:r>
            <a:r>
              <a:rPr lang="en-US" dirty="0" err="1"/>
              <a:t>onClick</a:t>
            </a:r>
            <a:r>
              <a:rPr lang="en-US" dirty="0"/>
              <a:t>: (Int) -&gt; Unit)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backgroundColor</a:t>
            </a:r>
            <a:r>
              <a:rPr lang="en-US" dirty="0"/>
              <a:t> = if (index == </a:t>
            </a:r>
            <a:r>
              <a:rPr lang="en-US" dirty="0" err="1"/>
              <a:t>selectedIndex</a:t>
            </a:r>
            <a:r>
              <a:rPr lang="en-US" dirty="0"/>
              <a:t>) </a:t>
            </a:r>
            <a:r>
              <a:rPr lang="en-US" dirty="0" err="1"/>
              <a:t>MaterialTheme.colors.primary</a:t>
            </a:r>
            <a:r>
              <a:rPr lang="en-US" dirty="0"/>
              <a:t> else </a:t>
            </a:r>
            <a:r>
              <a:rPr lang="en-US" dirty="0" err="1"/>
              <a:t>MaterialTheme.colors.background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Card(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.padding(8.dp, 4.dp)</a:t>
            </a:r>
          </a:p>
          <a:p>
            <a:r>
              <a:rPr lang="en-US" dirty="0"/>
              <a:t>            .</a:t>
            </a:r>
            <a:r>
              <a:rPr lang="en-US" dirty="0" err="1"/>
              <a:t>fillMaxSize</a:t>
            </a:r>
            <a:r>
              <a:rPr lang="en-US" dirty="0"/>
              <a:t>()</a:t>
            </a:r>
          </a:p>
          <a:p>
            <a:r>
              <a:rPr lang="en-US" dirty="0"/>
              <a:t>            .selectable(true, true, null,</a:t>
            </a:r>
          </a:p>
          <a:p>
            <a:r>
              <a:rPr lang="en-US" dirty="0"/>
              <a:t>    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Log.i</a:t>
            </a:r>
            <a:r>
              <a:rPr lang="en-US" dirty="0"/>
              <a:t>("test123abc", "</a:t>
            </a:r>
            <a:r>
              <a:rPr lang="en-US" dirty="0" err="1"/>
              <a:t>MovieItem</a:t>
            </a:r>
            <a:r>
              <a:rPr lang="en-US" dirty="0"/>
              <a:t>: $index/</a:t>
            </a:r>
            <a:r>
              <a:rPr lang="en-US" dirty="0" err="1"/>
              <a:t>n$selectedIndex</a:t>
            </a:r>
            <a:r>
              <a:rPr lang="en-US" dirty="0"/>
              <a:t>")</a:t>
            </a:r>
          </a:p>
          <a:p>
            <a:r>
              <a:rPr lang="en-US" dirty="0"/>
              <a:t>                })</a:t>
            </a:r>
          </a:p>
          <a:p>
            <a:r>
              <a:rPr lang="en-US" dirty="0"/>
              <a:t>            .clickable { </a:t>
            </a:r>
            <a:r>
              <a:rPr lang="en-US" dirty="0" err="1"/>
              <a:t>onClick</a:t>
            </a:r>
            <a:r>
              <a:rPr lang="en-US" dirty="0"/>
              <a:t>(index) }</a:t>
            </a:r>
          </a:p>
          <a:p>
            <a:r>
              <a:rPr lang="en-US" dirty="0"/>
              <a:t>            .height(180.dp), shape = </a:t>
            </a:r>
            <a:r>
              <a:rPr lang="en-US" dirty="0" err="1"/>
              <a:t>RoundedCornerShape</a:t>
            </a:r>
            <a:r>
              <a:rPr lang="en-US" dirty="0"/>
              <a:t>(8.dp), elevation = 4.dp</a:t>
            </a:r>
          </a:p>
          <a:p>
            <a:r>
              <a:rPr lang="en-US" dirty="0"/>
              <a:t>    ) {</a:t>
            </a:r>
          </a:p>
          <a:p>
            <a:r>
              <a:rPr lang="en-US" dirty="0"/>
              <a:t>        Surface(color = </a:t>
            </a:r>
            <a:r>
              <a:rPr lang="en-US" dirty="0" err="1"/>
              <a:t>Color.White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        Row(</a:t>
            </a:r>
          </a:p>
          <a:p>
            <a:r>
              <a:rPr lang="en-US" dirty="0"/>
              <a:t>                Modifier</a:t>
            </a:r>
          </a:p>
          <a:p>
            <a:r>
              <a:rPr lang="en-US" dirty="0"/>
              <a:t>                    .padding(4.dp)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fillMaxSize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2F4B379-F690-48DC-ABC1-4211F0EECC2B}"/>
              </a:ext>
            </a:extLst>
          </p:cNvPr>
          <p:cNvSpPr txBox="1"/>
          <p:nvPr/>
        </p:nvSpPr>
        <p:spPr>
          <a:xfrm>
            <a:off x="101600" y="0"/>
            <a:ext cx="90424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            Image(</a:t>
            </a:r>
          </a:p>
          <a:p>
            <a:r>
              <a:rPr lang="en-US" dirty="0"/>
              <a:t>                    painter = </a:t>
            </a:r>
            <a:r>
              <a:rPr lang="en-US" dirty="0" err="1"/>
              <a:t>rememberImagePainter</a:t>
            </a:r>
            <a:r>
              <a:rPr lang="en-US" dirty="0"/>
              <a:t>(</a:t>
            </a:r>
          </a:p>
          <a:p>
            <a:r>
              <a:rPr lang="en-US" dirty="0"/>
              <a:t>                        data = </a:t>
            </a:r>
            <a:r>
              <a:rPr lang="en-US" dirty="0" err="1"/>
              <a:t>movie.urlToImage</a:t>
            </a:r>
            <a:r>
              <a:rPr lang="en-US" dirty="0"/>
              <a:t>,</a:t>
            </a:r>
          </a:p>
          <a:p>
            <a:r>
              <a:rPr lang="en-US" dirty="0"/>
              <a:t>                        builder = {</a:t>
            </a:r>
          </a:p>
          <a:p>
            <a:r>
              <a:rPr lang="en-US" dirty="0"/>
              <a:t>                            scale(</a:t>
            </a:r>
            <a:r>
              <a:rPr lang="en-US" dirty="0" err="1"/>
              <a:t>Scale.FILL</a:t>
            </a:r>
            <a:r>
              <a:rPr lang="en-US" dirty="0"/>
              <a:t>)</a:t>
            </a:r>
          </a:p>
          <a:p>
            <a:r>
              <a:rPr lang="en-US" dirty="0"/>
              <a:t>                            placeholder(</a:t>
            </a:r>
            <a:r>
              <a:rPr lang="en-US" dirty="0" err="1"/>
              <a:t>R.drawable.placeholder</a:t>
            </a:r>
            <a:r>
              <a:rPr lang="en-US" dirty="0"/>
              <a:t>)</a:t>
            </a:r>
          </a:p>
          <a:p>
            <a:r>
              <a:rPr lang="en-US" dirty="0"/>
              <a:t>                            transformations(</a:t>
            </a:r>
            <a:r>
              <a:rPr lang="en-US" dirty="0" err="1"/>
              <a:t>CircleCropTransformation</a:t>
            </a:r>
            <a:r>
              <a:rPr lang="en-US" dirty="0"/>
              <a:t>())</a:t>
            </a:r>
          </a:p>
          <a:p>
            <a:r>
              <a:rPr lang="en-US" dirty="0"/>
              <a:t>                        }</a:t>
            </a:r>
          </a:p>
          <a:p>
            <a:r>
              <a:rPr lang="en-US" dirty="0"/>
              <a:t>                    ),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contentDescription</a:t>
            </a:r>
            <a:r>
              <a:rPr lang="en-US" dirty="0"/>
              <a:t> = </a:t>
            </a:r>
            <a:r>
              <a:rPr lang="en-US" dirty="0" err="1"/>
              <a:t>movie.description</a:t>
            </a:r>
            <a:r>
              <a:rPr lang="en-US" dirty="0"/>
              <a:t>,</a:t>
            </a:r>
          </a:p>
          <a:p>
            <a:r>
              <a:rPr lang="en-US" dirty="0"/>
              <a:t>                    modifier = Modifier</a:t>
            </a:r>
          </a:p>
          <a:p>
            <a:r>
              <a:rPr lang="en-US" dirty="0"/>
              <a:t>                        .</a:t>
            </a:r>
            <a:r>
              <a:rPr lang="en-US" dirty="0" err="1"/>
              <a:t>fillMaxHeight</a:t>
            </a:r>
            <a:r>
              <a:rPr lang="en-US" dirty="0"/>
              <a:t>()</a:t>
            </a:r>
          </a:p>
          <a:p>
            <a:r>
              <a:rPr lang="en-US" dirty="0"/>
              <a:t>                        .weight(0.3f)</a:t>
            </a:r>
          </a:p>
          <a:p>
            <a:r>
              <a:rPr lang="en-US" dirty="0"/>
              <a:t>               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Column(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r>
              <a:rPr lang="en-US" dirty="0"/>
              <a:t>,</a:t>
            </a:r>
          </a:p>
          <a:p>
            <a:r>
              <a:rPr lang="en-US" dirty="0"/>
              <a:t>                    modifier = Modifier</a:t>
            </a:r>
          </a:p>
          <a:p>
            <a:r>
              <a:rPr lang="en-US" dirty="0"/>
              <a:t>                        .padding(4.dp)</a:t>
            </a:r>
          </a:p>
          <a:p>
            <a:r>
              <a:rPr lang="en-US" dirty="0"/>
              <a:t>                        .</a:t>
            </a:r>
            <a:r>
              <a:rPr lang="en-US" dirty="0" err="1"/>
              <a:t>fillMaxHeight</a:t>
            </a:r>
            <a:r>
              <a:rPr lang="en-US" dirty="0"/>
              <a:t>()</a:t>
            </a:r>
          </a:p>
          <a:p>
            <a:r>
              <a:rPr lang="en-US" dirty="0"/>
              <a:t>                        .weight(0.8f)</a:t>
            </a:r>
          </a:p>
          <a:p>
            <a:r>
              <a:rPr lang="en-US" dirty="0"/>
              <a:t>                        .background(</a:t>
            </a:r>
            <a:r>
              <a:rPr lang="en-US" dirty="0" err="1"/>
              <a:t>Color.Gray</a:t>
            </a:r>
            <a:r>
              <a:rPr lang="en-US" dirty="0"/>
              <a:t>)</a:t>
            </a:r>
          </a:p>
          <a:p>
            <a:r>
              <a:rPr lang="en-US" dirty="0"/>
              <a:t>         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BA700AA-973F-432C-89C2-7ED1BEEFB94F}"/>
              </a:ext>
            </a:extLst>
          </p:cNvPr>
          <p:cNvSpPr txBox="1"/>
          <p:nvPr/>
        </p:nvSpPr>
        <p:spPr>
          <a:xfrm>
            <a:off x="101600" y="41187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AD3793-4DCD-4C93-88A2-3ECA9258C25F}"/>
              </a:ext>
            </a:extLst>
          </p:cNvPr>
          <p:cNvSpPr txBox="1"/>
          <p:nvPr/>
        </p:nvSpPr>
        <p:spPr>
          <a:xfrm>
            <a:off x="88900" y="114300"/>
            <a:ext cx="116459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.padding(20.dp)</a:t>
            </a:r>
          </a:p>
          <a:p>
            <a:r>
              <a:rPr lang="en-US" dirty="0"/>
              <a:t>                        .selectable(true, true, null,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Log.i</a:t>
            </a:r>
            <a:r>
              <a:rPr lang="en-US" dirty="0"/>
              <a:t>("test123abc", "</a:t>
            </a:r>
            <a:r>
              <a:rPr lang="en-US" dirty="0" err="1"/>
              <a:t>MovieItem</a:t>
            </a:r>
            <a:r>
              <a:rPr lang="en-US" dirty="0"/>
              <a:t>: $index/n${</a:t>
            </a:r>
            <a:r>
              <a:rPr lang="en-US" dirty="0" err="1"/>
              <a:t>movie.description</a:t>
            </a:r>
            <a:r>
              <a:rPr lang="en-US" dirty="0"/>
              <a:t>}")</a:t>
            </a:r>
          </a:p>
          <a:p>
            <a:r>
              <a:rPr lang="en-US" dirty="0"/>
              <a:t>            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                    Intent(context, </a:t>
            </a:r>
            <a:r>
              <a:rPr lang="en-US" dirty="0" err="1"/>
              <a:t>DisplayNews</a:t>
            </a:r>
            <a:r>
              <a:rPr lang="en-US" dirty="0"/>
              <a:t>::class.java)</a:t>
            </a:r>
          </a:p>
          <a:p>
            <a:r>
              <a:rPr lang="en-US" dirty="0"/>
              <a:t>                                        .</a:t>
            </a:r>
            <a:r>
              <a:rPr lang="en-US" dirty="0" err="1"/>
              <a:t>setFlags</a:t>
            </a:r>
            <a:r>
              <a:rPr lang="en-US" dirty="0"/>
              <a:t>(</a:t>
            </a:r>
            <a:r>
              <a:rPr lang="en-US" dirty="0" err="1"/>
              <a:t>Intent.FLAG_ACTIVITY_NEW_TASK</a:t>
            </a:r>
            <a:r>
              <a:rPr lang="en-US" dirty="0"/>
              <a:t>)</a:t>
            </a:r>
          </a:p>
          <a:p>
            <a:r>
              <a:rPr lang="en-US" dirty="0"/>
              <a:t>                                        .</a:t>
            </a:r>
            <a:r>
              <a:rPr lang="en-US" dirty="0" err="1"/>
              <a:t>putExtra</a:t>
            </a:r>
            <a:r>
              <a:rPr lang="en-US" dirty="0"/>
              <a:t>("desk", </a:t>
            </a:r>
            <a:r>
              <a:rPr lang="en-US" dirty="0" err="1"/>
              <a:t>movie.description.toString</a:t>
            </a:r>
            <a:r>
              <a:rPr lang="en-US" dirty="0"/>
              <a:t>())</a:t>
            </a:r>
          </a:p>
          <a:p>
            <a:r>
              <a:rPr lang="en-US" dirty="0"/>
              <a:t>                                        .</a:t>
            </a:r>
            <a:r>
              <a:rPr lang="en-US" dirty="0" err="1"/>
              <a:t>putExtra</a:t>
            </a:r>
            <a:r>
              <a:rPr lang="en-US" dirty="0"/>
              <a:t>("</a:t>
            </a:r>
            <a:r>
              <a:rPr lang="en-US" dirty="0" err="1"/>
              <a:t>urlToImage</a:t>
            </a:r>
            <a:r>
              <a:rPr lang="en-US" dirty="0"/>
              <a:t>", </a:t>
            </a:r>
            <a:r>
              <a:rPr lang="en-US" dirty="0" err="1"/>
              <a:t>movie.urlToImage</a:t>
            </a:r>
            <a:r>
              <a:rPr lang="en-US" dirty="0"/>
              <a:t>)</a:t>
            </a:r>
          </a:p>
          <a:p>
            <a:r>
              <a:rPr lang="en-US" dirty="0"/>
              <a:t>                                        .</a:t>
            </a:r>
            <a:r>
              <a:rPr lang="en-US" dirty="0" err="1"/>
              <a:t>putExtra</a:t>
            </a:r>
            <a:r>
              <a:rPr lang="en-US" dirty="0"/>
              <a:t>("title", </a:t>
            </a:r>
            <a:r>
              <a:rPr lang="en-US" dirty="0" err="1"/>
              <a:t>movie.title</a:t>
            </a:r>
            <a:r>
              <a:rPr lang="en-US" dirty="0"/>
              <a:t>)</a:t>
            </a:r>
          </a:p>
          <a:p>
            <a:r>
              <a:rPr lang="en-US" dirty="0"/>
              <a:t>                                )</a:t>
            </a:r>
          </a:p>
          <a:p>
            <a:r>
              <a:rPr lang="en-US" dirty="0"/>
              <a:t>                            })</a:t>
            </a:r>
          </a:p>
          <a:p>
            <a:r>
              <a:rPr lang="en-US" dirty="0"/>
              <a:t>                ) {</a:t>
            </a:r>
          </a:p>
          <a:p>
            <a:endParaRPr lang="en-US" dirty="0"/>
          </a:p>
          <a:p>
            <a:r>
              <a:rPr lang="en-US" dirty="0"/>
              <a:t>                    Text(</a:t>
            </a:r>
          </a:p>
          <a:p>
            <a:r>
              <a:rPr lang="en-US" dirty="0"/>
              <a:t>                        text = </a:t>
            </a:r>
            <a:r>
              <a:rPr lang="en-US" dirty="0" err="1"/>
              <a:t>movie.title.toString</a:t>
            </a:r>
            <a:r>
              <a:rPr lang="en-US" dirty="0"/>
              <a:t>(),</a:t>
            </a:r>
          </a:p>
          <a:p>
            <a:r>
              <a:rPr lang="en-US" dirty="0"/>
              <a:t>                        style = MaterialTheme.typography.subtitle1,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endParaRPr lang="en-US" dirty="0"/>
          </a:p>
          <a:p>
            <a:r>
              <a:rPr lang="en-US" dirty="0"/>
              <a:t>                    )</a:t>
            </a:r>
          </a:p>
          <a:p>
            <a:endParaRPr lang="en-US" dirty="0"/>
          </a:p>
          <a:p>
            <a:r>
              <a:rPr lang="en-US" dirty="0"/>
              <a:t>                    </a:t>
            </a:r>
            <a:r>
              <a:rPr lang="en-US" dirty="0" err="1"/>
              <a:t>HtmlText</a:t>
            </a:r>
            <a:r>
              <a:rPr lang="en-US" dirty="0"/>
              <a:t>(html = </a:t>
            </a:r>
            <a:r>
              <a:rPr lang="en-US" dirty="0" err="1"/>
              <a:t>movie.description.toString</a:t>
            </a:r>
            <a:r>
              <a:rPr lang="en-US" dirty="0"/>
              <a:t>())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105</TotalTime>
  <Words>800</Words>
  <Application>Microsoft Office PowerPoint</Application>
  <PresentationFormat>Custom</PresentationFormat>
  <Paragraphs>197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AN ANDROID APPLICATION FOR KEEPING UP THE LATEST HEADLINES     </vt:lpstr>
      <vt:lpstr>                      DESCRIPTION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GUNACHANDRAN D</cp:lastModifiedBy>
  <cp:revision>17</cp:revision>
  <dcterms:created xsi:type="dcterms:W3CDTF">2024-03-18T04:06:37Z</dcterms:created>
  <dcterms:modified xsi:type="dcterms:W3CDTF">2024-11-24T14:57:25Z</dcterms:modified>
</cp:coreProperties>
</file>