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81" r:id="rId6"/>
    <p:sldId id="266" r:id="rId7"/>
    <p:sldId id="282" r:id="rId8"/>
    <p:sldId id="283" r:id="rId9"/>
    <p:sldId id="267" r:id="rId10"/>
    <p:sldId id="284" r:id="rId11"/>
    <p:sldId id="285" r:id="rId12"/>
    <p:sldId id="286" r:id="rId13"/>
    <p:sldId id="268" r:id="rId14"/>
    <p:sldId id="261" r:id="rId15"/>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53"/>
    <a:srgbClr val="113A59"/>
    <a:srgbClr val="4D86B3"/>
    <a:srgbClr val="FBFBFB"/>
    <a:srgbClr val="4C85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449" autoAdjust="0"/>
  </p:normalViewPr>
  <p:slideViewPr>
    <p:cSldViewPr snapToGrid="0">
      <p:cViewPr varScale="1">
        <p:scale>
          <a:sx n="74" d="100"/>
          <a:sy n="74" d="100"/>
        </p:scale>
        <p:origin x="-112" y="-776"/>
      </p:cViewPr>
      <p:guideLst>
        <p:guide orient="horz" pos="2160"/>
        <p:guide pos="3840"/>
      </p:guideLst>
    </p:cSldViewPr>
  </p:slideViewPr>
  <p:notesTextViewPr>
    <p:cViewPr>
      <p:scale>
        <a:sx n="1" d="1"/>
        <a:sy n="1" d="1"/>
      </p:scale>
      <p:origin x="0" y="0"/>
    </p:cViewPr>
  </p:notesTextViewPr>
  <p:sorterViewPr>
    <p:cViewPr>
      <p:scale>
        <a:sx n="100" d="100"/>
        <a:sy n="100" d="100"/>
      </p:scale>
      <p:origin x="0" y="-640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2082FB5-5A3F-401C-8D93-45FEF1338AA5}" type="datetimeFigureOut">
              <a:rPr lang="zh-CN" altLang="en-US"/>
              <a:pPr>
                <a:defRPr/>
              </a:pPr>
              <a:t>5/13/15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FDFDA62-1391-4CC9-8CF2-D36CB29A5D2A}"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0D9A55B-60B2-4F1C-9940-39AC3F8065DE}" type="datetimeFigureOut">
              <a:rPr lang="zh-CN" altLang="en-US"/>
              <a:pPr>
                <a:defRPr/>
              </a:pPr>
              <a:t>5/13/15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2A67BAE-6F06-452B-A2C4-386007EE0210}"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1212430-BB47-47C8-A280-3879743BD231}" type="datetimeFigureOut">
              <a:rPr lang="zh-CN" altLang="en-US"/>
              <a:pPr>
                <a:defRPr/>
              </a:pPr>
              <a:t>5/13/15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0FDF2F1-2FC8-43B7-BC0C-057FF306EA00}"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D9240B2-3AB2-4F59-9990-5E221B7BAE6B}" type="datetimeFigureOut">
              <a:rPr lang="zh-CN" altLang="en-US"/>
              <a:pPr>
                <a:defRPr/>
              </a:pPr>
              <a:t>5/13/15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C146880-EFB6-4914-90D6-87F983D6DD2A}"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58D8CF7-9CD0-485F-BBBC-2073F394577F}" type="datetimeFigureOut">
              <a:rPr lang="zh-CN" altLang="en-US"/>
              <a:pPr>
                <a:defRPr/>
              </a:pPr>
              <a:t>5/13/15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795DDDE-1086-488B-A5BA-15E8CD63CBB3}"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1"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1"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5365F513-E0AA-40AC-B282-1BD552AE5046}" type="datetimeFigureOut">
              <a:rPr lang="zh-CN" altLang="en-US"/>
              <a:pPr>
                <a:defRPr/>
              </a:pPr>
              <a:t>5/13/15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4496845-A335-416E-B4D7-2F9BD4E49B86}"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9" y="365126"/>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3379B9A1-EC26-46F0-A2D2-C3CCD8F8A18C}" type="datetimeFigureOut">
              <a:rPr lang="zh-CN" altLang="en-US"/>
              <a:pPr>
                <a:defRPr/>
              </a:pPr>
              <a:t>5/13/15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2BD9C67-7547-4CDE-8E5F-FD347171A013}"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B27F040-D9C8-4794-94DB-9E1D5C512594}" type="datetimeFigureOut">
              <a:rPr lang="zh-CN" altLang="en-US"/>
              <a:pPr>
                <a:defRPr/>
              </a:pPr>
              <a:t>5/13/15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C8E28141-EBB6-49B0-AB96-0240A68A718C}"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椭圆 1"/>
          <p:cNvSpPr/>
          <p:nvPr userDrawn="1"/>
        </p:nvSpPr>
        <p:spPr>
          <a:xfrm>
            <a:off x="855663" y="-1693863"/>
            <a:ext cx="1141412" cy="1139825"/>
          </a:xfrm>
          <a:prstGeom prst="ellips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椭圆 2"/>
          <p:cNvSpPr/>
          <p:nvPr userDrawn="1"/>
        </p:nvSpPr>
        <p:spPr>
          <a:xfrm>
            <a:off x="1903413" y="-1693863"/>
            <a:ext cx="1141412" cy="1139825"/>
          </a:xfrm>
          <a:prstGeom prst="ellipse">
            <a:avLst/>
          </a:pr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椭圆 3"/>
          <p:cNvSpPr/>
          <p:nvPr userDrawn="1"/>
        </p:nvSpPr>
        <p:spPr>
          <a:xfrm>
            <a:off x="2882900" y="-1693863"/>
            <a:ext cx="1141413" cy="1139825"/>
          </a:xfrm>
          <a:prstGeom prst="ellipse">
            <a:avLst/>
          </a:prstGeom>
          <a:solidFill>
            <a:srgbClr val="F3C9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日期占位符 1"/>
          <p:cNvSpPr>
            <a:spLocks noGrp="1"/>
          </p:cNvSpPr>
          <p:nvPr>
            <p:ph type="dt" sz="half" idx="10"/>
          </p:nvPr>
        </p:nvSpPr>
        <p:spPr/>
        <p:txBody>
          <a:bodyPr/>
          <a:lstStyle>
            <a:lvl1pPr>
              <a:defRPr/>
            </a:lvl1pPr>
          </a:lstStyle>
          <a:p>
            <a:pPr>
              <a:defRPr/>
            </a:pPr>
            <a:fld id="{D295BB6B-5B17-44AB-9FB6-1075DF34D3F1}" type="datetimeFigureOut">
              <a:rPr lang="zh-CN" altLang="en-US"/>
              <a:pPr>
                <a:defRPr/>
              </a:pPr>
              <a:t>5/13/15</a:t>
            </a:fld>
            <a:endParaRPr lang="zh-CN" altLang="en-US"/>
          </a:p>
        </p:txBody>
      </p:sp>
      <p:sp>
        <p:nvSpPr>
          <p:cNvPr id="6" name="页脚占位符 2"/>
          <p:cNvSpPr>
            <a:spLocks noGrp="1"/>
          </p:cNvSpPr>
          <p:nvPr>
            <p:ph type="ftr" sz="quarter" idx="11"/>
          </p:nvPr>
        </p:nvSpPr>
        <p:spPr/>
        <p:txBody>
          <a:bodyPr/>
          <a:lstStyle>
            <a:lvl1pPr>
              <a:defRPr/>
            </a:lvl1pPr>
          </a:lstStyle>
          <a:p>
            <a:pPr>
              <a:defRPr/>
            </a:pPr>
            <a:endParaRPr lang="zh-CN" altLang="en-US"/>
          </a:p>
        </p:txBody>
      </p:sp>
      <p:sp>
        <p:nvSpPr>
          <p:cNvPr id="7" name="灯片编号占位符 3"/>
          <p:cNvSpPr>
            <a:spLocks noGrp="1"/>
          </p:cNvSpPr>
          <p:nvPr>
            <p:ph type="sldNum" sz="quarter" idx="12"/>
          </p:nvPr>
        </p:nvSpPr>
        <p:spPr/>
        <p:txBody>
          <a:bodyPr/>
          <a:lstStyle>
            <a:lvl1pPr>
              <a:defRPr/>
            </a:lvl1pPr>
          </a:lstStyle>
          <a:p>
            <a:pPr>
              <a:defRPr/>
            </a:pPr>
            <a:fld id="{8FCDC3E5-87A0-489D-8279-7F89605BE198}"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9" y="457200"/>
            <a:ext cx="393223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6"/>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9"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6BF3645-26FE-4A27-A4AD-422D18483212}" type="datetimeFigureOut">
              <a:rPr lang="zh-CN" altLang="en-US"/>
              <a:pPr>
                <a:defRPr/>
              </a:pPr>
              <a:t>5/13/15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09E02F4-3106-43F2-A8FE-CF753895FFC9}"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9" y="457200"/>
            <a:ext cx="393223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6"/>
            <a:ext cx="6172201"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9"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C595830-AD7A-4C57-BF25-526622E887A7}" type="datetimeFigureOut">
              <a:rPr lang="zh-CN" altLang="en-US"/>
              <a:pPr>
                <a:defRPr/>
              </a:pPr>
              <a:t>5/13/15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87B1545-AC2A-4AA7-909D-369CEB8640BF}"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C953"/>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93BBBE82-9300-478C-981B-19B2621792A7}" type="datetimeFigureOut">
              <a:rPr lang="zh-CN" altLang="en-US"/>
              <a:pPr>
                <a:defRPr/>
              </a:pPr>
              <a:t>5/13/15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3342D33C-38F1-46DB-8C66-F86E8D529DE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71" r:id="rId7"/>
    <p:sldLayoutId id="2147483667" r:id="rId8"/>
    <p:sldLayoutId id="2147483668" r:id="rId9"/>
    <p:sldLayoutId id="2147483669" r:id="rId10"/>
    <p:sldLayoutId id="2147483670"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a:ea typeface="宋体" pitchFamily="2" charset="-122"/>
        </a:defRPr>
      </a:lvl2pPr>
      <a:lvl3pPr algn="l" rtl="0" fontAlgn="base">
        <a:lnSpc>
          <a:spcPct val="90000"/>
        </a:lnSpc>
        <a:spcBef>
          <a:spcPct val="0"/>
        </a:spcBef>
        <a:spcAft>
          <a:spcPct val="0"/>
        </a:spcAft>
        <a:defRPr sz="4400">
          <a:solidFill>
            <a:schemeClr val="tx1"/>
          </a:solidFill>
          <a:latin typeface="Calibri Light"/>
          <a:ea typeface="宋体" pitchFamily="2" charset="-122"/>
        </a:defRPr>
      </a:lvl3pPr>
      <a:lvl4pPr algn="l" rtl="0" fontAlgn="base">
        <a:lnSpc>
          <a:spcPct val="90000"/>
        </a:lnSpc>
        <a:spcBef>
          <a:spcPct val="0"/>
        </a:spcBef>
        <a:spcAft>
          <a:spcPct val="0"/>
        </a:spcAft>
        <a:defRPr sz="4400">
          <a:solidFill>
            <a:schemeClr val="tx1"/>
          </a:solidFill>
          <a:latin typeface="Calibri Light"/>
          <a:ea typeface="宋体" pitchFamily="2" charset="-122"/>
        </a:defRPr>
      </a:lvl4pPr>
      <a:lvl5pPr algn="l" rtl="0" fontAlgn="base">
        <a:lnSpc>
          <a:spcPct val="90000"/>
        </a:lnSpc>
        <a:spcBef>
          <a:spcPct val="0"/>
        </a:spcBef>
        <a:spcAft>
          <a:spcPct val="0"/>
        </a:spcAft>
        <a:defRPr sz="4400">
          <a:solidFill>
            <a:schemeClr val="tx1"/>
          </a:solidFill>
          <a:latin typeface="Calibri Light"/>
          <a:ea typeface="宋体" pitchFamily="2" charset="-122"/>
        </a:defRPr>
      </a:lvl5pPr>
      <a:lvl6pPr marL="457200" algn="l" rtl="0" fontAlgn="base">
        <a:lnSpc>
          <a:spcPct val="90000"/>
        </a:lnSpc>
        <a:spcBef>
          <a:spcPct val="0"/>
        </a:spcBef>
        <a:spcAft>
          <a:spcPct val="0"/>
        </a:spcAft>
        <a:defRPr sz="4400">
          <a:solidFill>
            <a:schemeClr val="tx1"/>
          </a:solidFill>
          <a:latin typeface="Calibri Light"/>
          <a:ea typeface="宋体" pitchFamily="2" charset="-122"/>
        </a:defRPr>
      </a:lvl6pPr>
      <a:lvl7pPr marL="914400" algn="l" rtl="0" fontAlgn="base">
        <a:lnSpc>
          <a:spcPct val="90000"/>
        </a:lnSpc>
        <a:spcBef>
          <a:spcPct val="0"/>
        </a:spcBef>
        <a:spcAft>
          <a:spcPct val="0"/>
        </a:spcAft>
        <a:defRPr sz="4400">
          <a:solidFill>
            <a:schemeClr val="tx1"/>
          </a:solidFill>
          <a:latin typeface="Calibri Light"/>
          <a:ea typeface="宋体" pitchFamily="2" charset="-122"/>
        </a:defRPr>
      </a:lvl7pPr>
      <a:lvl8pPr marL="1371600" algn="l" rtl="0" fontAlgn="base">
        <a:lnSpc>
          <a:spcPct val="90000"/>
        </a:lnSpc>
        <a:spcBef>
          <a:spcPct val="0"/>
        </a:spcBef>
        <a:spcAft>
          <a:spcPct val="0"/>
        </a:spcAft>
        <a:defRPr sz="4400">
          <a:solidFill>
            <a:schemeClr val="tx1"/>
          </a:solidFill>
          <a:latin typeface="Calibri Light"/>
          <a:ea typeface="宋体" pitchFamily="2" charset="-122"/>
        </a:defRPr>
      </a:lvl8pPr>
      <a:lvl9pPr marL="1828800" algn="l" rtl="0" fontAlgn="base">
        <a:lnSpc>
          <a:spcPct val="90000"/>
        </a:lnSpc>
        <a:spcBef>
          <a:spcPct val="0"/>
        </a:spcBef>
        <a:spcAft>
          <a:spcPct val="0"/>
        </a:spcAft>
        <a:defRPr sz="4400">
          <a:solidFill>
            <a:schemeClr val="tx1"/>
          </a:solidFill>
          <a:latin typeface="Calibri Light"/>
          <a:ea typeface="宋体" pitchFamily="2" charset="-122"/>
        </a:defRPr>
      </a:lvl9pPr>
    </p:titleStyle>
    <p:body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组合 13"/>
          <p:cNvGrpSpPr>
            <a:grpSpLocks/>
          </p:cNvGrpSpPr>
          <p:nvPr/>
        </p:nvGrpSpPr>
        <p:grpSpPr bwMode="auto">
          <a:xfrm>
            <a:off x="4956175" y="4443413"/>
            <a:ext cx="4884738" cy="2414587"/>
            <a:chOff x="4956670" y="4443106"/>
            <a:chExt cx="4884016" cy="2414894"/>
          </a:xfrm>
        </p:grpSpPr>
        <p:sp>
          <p:nvSpPr>
            <p:cNvPr id="5" name="等腰三角形 4"/>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任意多边形 12"/>
            <p:cNvSpPr/>
            <p:nvPr/>
          </p:nvSpPr>
          <p:spPr>
            <a:xfrm>
              <a:off x="4956670" y="4443106"/>
              <a:ext cx="2442802"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3075" name="组合 14"/>
          <p:cNvGrpSpPr>
            <a:grpSpLocks/>
          </p:cNvGrpSpPr>
          <p:nvPr/>
        </p:nvGrpSpPr>
        <p:grpSpPr bwMode="auto">
          <a:xfrm>
            <a:off x="3492500" y="5410200"/>
            <a:ext cx="2928938" cy="1447800"/>
            <a:chOff x="4956670" y="4443106"/>
            <a:chExt cx="4884016" cy="2414894"/>
          </a:xfrm>
        </p:grpSpPr>
        <p:sp>
          <p:nvSpPr>
            <p:cNvPr id="16" name="等腰三角形 15"/>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任意多边形 16"/>
            <p:cNvSpPr/>
            <p:nvPr/>
          </p:nvSpPr>
          <p:spPr>
            <a:xfrm>
              <a:off x="4956670" y="4443106"/>
              <a:ext cx="2443332"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3076" name="组合 17"/>
          <p:cNvGrpSpPr>
            <a:grpSpLocks/>
          </p:cNvGrpSpPr>
          <p:nvPr/>
        </p:nvGrpSpPr>
        <p:grpSpPr bwMode="auto">
          <a:xfrm>
            <a:off x="7721600" y="5048250"/>
            <a:ext cx="3660775" cy="1809750"/>
            <a:chOff x="4956670" y="4443106"/>
            <a:chExt cx="4884016" cy="2414894"/>
          </a:xfrm>
        </p:grpSpPr>
        <p:sp>
          <p:nvSpPr>
            <p:cNvPr id="19" name="等腰三角形 18"/>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 name="任意多边形 19"/>
            <p:cNvSpPr/>
            <p:nvPr/>
          </p:nvSpPr>
          <p:spPr>
            <a:xfrm>
              <a:off x="4956670" y="4443106"/>
              <a:ext cx="2442009"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3077" name="组合 20"/>
          <p:cNvGrpSpPr>
            <a:grpSpLocks/>
          </p:cNvGrpSpPr>
          <p:nvPr/>
        </p:nvGrpSpPr>
        <p:grpSpPr bwMode="auto">
          <a:xfrm>
            <a:off x="2028825" y="6343650"/>
            <a:ext cx="1041400" cy="514350"/>
            <a:chOff x="4956670" y="4443106"/>
            <a:chExt cx="4884016" cy="2414894"/>
          </a:xfrm>
        </p:grpSpPr>
        <p:sp>
          <p:nvSpPr>
            <p:cNvPr id="22" name="等腰三角形 21"/>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任意多边形 2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3078" name="组合 23"/>
          <p:cNvGrpSpPr>
            <a:grpSpLocks/>
          </p:cNvGrpSpPr>
          <p:nvPr/>
        </p:nvGrpSpPr>
        <p:grpSpPr bwMode="auto">
          <a:xfrm>
            <a:off x="11150600" y="6343650"/>
            <a:ext cx="1041400" cy="514350"/>
            <a:chOff x="4956670" y="4443106"/>
            <a:chExt cx="4884016" cy="2414894"/>
          </a:xfrm>
        </p:grpSpPr>
        <p:sp>
          <p:nvSpPr>
            <p:cNvPr id="25" name="等腰三角形 24"/>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 name="任意多边形 2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27" name="等腰三角形 26"/>
          <p:cNvSpPr/>
          <p:nvPr/>
        </p:nvSpPr>
        <p:spPr>
          <a:xfrm>
            <a:off x="1427163" y="681038"/>
            <a:ext cx="1736725" cy="1038225"/>
          </a:xfrm>
          <a:custGeom>
            <a:avLst/>
            <a:gdLst>
              <a:gd name="connsiteX0" fmla="*/ 0 w 1203469"/>
              <a:gd name="connsiteY0" fmla="*/ 1037474 h 1037474"/>
              <a:gd name="connsiteX1" fmla="*/ 601735 w 1203469"/>
              <a:gd name="connsiteY1" fmla="*/ 0 h 1037474"/>
              <a:gd name="connsiteX2" fmla="*/ 1203469 w 1203469"/>
              <a:gd name="connsiteY2" fmla="*/ 1037474 h 1037474"/>
              <a:gd name="connsiteX3" fmla="*/ 0 w 1203469"/>
              <a:gd name="connsiteY3" fmla="*/ 1037474 h 1037474"/>
              <a:gd name="connsiteX0" fmla="*/ 0 w 1736869"/>
              <a:gd name="connsiteY0" fmla="*/ 1037474 h 1037474"/>
              <a:gd name="connsiteX1" fmla="*/ 601735 w 1736869"/>
              <a:gd name="connsiteY1" fmla="*/ 0 h 1037474"/>
              <a:gd name="connsiteX2" fmla="*/ 1736869 w 1736869"/>
              <a:gd name="connsiteY2" fmla="*/ 294524 h 1037474"/>
              <a:gd name="connsiteX3" fmla="*/ 0 w 1736869"/>
              <a:gd name="connsiteY3" fmla="*/ 1037474 h 1037474"/>
            </a:gdLst>
            <a:ahLst/>
            <a:cxnLst>
              <a:cxn ang="0">
                <a:pos x="connsiteX0" y="connsiteY0"/>
              </a:cxn>
              <a:cxn ang="0">
                <a:pos x="connsiteX1" y="connsiteY1"/>
              </a:cxn>
              <a:cxn ang="0">
                <a:pos x="connsiteX2" y="connsiteY2"/>
              </a:cxn>
              <a:cxn ang="0">
                <a:pos x="connsiteX3" y="connsiteY3"/>
              </a:cxn>
            </a:cxnLst>
            <a:rect l="l" t="t" r="r" b="b"/>
            <a:pathLst>
              <a:path w="1736869" h="1037474">
                <a:moveTo>
                  <a:pt x="0" y="1037474"/>
                </a:moveTo>
                <a:lnTo>
                  <a:pt x="601735" y="0"/>
                </a:lnTo>
                <a:lnTo>
                  <a:pt x="1736869" y="294524"/>
                </a:lnTo>
                <a:lnTo>
                  <a:pt x="0" y="10374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等腰三角形 26"/>
          <p:cNvSpPr/>
          <p:nvPr/>
        </p:nvSpPr>
        <p:spPr>
          <a:xfrm>
            <a:off x="3163888" y="681038"/>
            <a:ext cx="1184275" cy="1800225"/>
          </a:xfrm>
          <a:custGeom>
            <a:avLst/>
            <a:gdLst>
              <a:gd name="connsiteX0" fmla="*/ 0 w 1203469"/>
              <a:gd name="connsiteY0" fmla="*/ 1037474 h 1037474"/>
              <a:gd name="connsiteX1" fmla="*/ 601735 w 1203469"/>
              <a:gd name="connsiteY1" fmla="*/ 0 h 1037474"/>
              <a:gd name="connsiteX2" fmla="*/ 1203469 w 1203469"/>
              <a:gd name="connsiteY2" fmla="*/ 1037474 h 1037474"/>
              <a:gd name="connsiteX3" fmla="*/ 0 w 1203469"/>
              <a:gd name="connsiteY3" fmla="*/ 1037474 h 1037474"/>
              <a:gd name="connsiteX0" fmla="*/ 0 w 1736869"/>
              <a:gd name="connsiteY0" fmla="*/ 1037474 h 1037474"/>
              <a:gd name="connsiteX1" fmla="*/ 601735 w 1736869"/>
              <a:gd name="connsiteY1" fmla="*/ 0 h 1037474"/>
              <a:gd name="connsiteX2" fmla="*/ 1736869 w 1736869"/>
              <a:gd name="connsiteY2" fmla="*/ 294524 h 1037474"/>
              <a:gd name="connsiteX3" fmla="*/ 0 w 1736869"/>
              <a:gd name="connsiteY3" fmla="*/ 1037474 h 1037474"/>
              <a:gd name="connsiteX0" fmla="*/ 0 w 1184419"/>
              <a:gd name="connsiteY0" fmla="*/ 1037474 h 1799474"/>
              <a:gd name="connsiteX1" fmla="*/ 601735 w 1184419"/>
              <a:gd name="connsiteY1" fmla="*/ 0 h 1799474"/>
              <a:gd name="connsiteX2" fmla="*/ 1184419 w 1184419"/>
              <a:gd name="connsiteY2" fmla="*/ 1799474 h 1799474"/>
              <a:gd name="connsiteX3" fmla="*/ 0 w 1184419"/>
              <a:gd name="connsiteY3" fmla="*/ 1037474 h 1799474"/>
            </a:gdLst>
            <a:ahLst/>
            <a:cxnLst>
              <a:cxn ang="0">
                <a:pos x="connsiteX0" y="connsiteY0"/>
              </a:cxn>
              <a:cxn ang="0">
                <a:pos x="connsiteX1" y="connsiteY1"/>
              </a:cxn>
              <a:cxn ang="0">
                <a:pos x="connsiteX2" y="connsiteY2"/>
              </a:cxn>
              <a:cxn ang="0">
                <a:pos x="connsiteX3" y="connsiteY3"/>
              </a:cxn>
            </a:cxnLst>
            <a:rect l="l" t="t" r="r" b="b"/>
            <a:pathLst>
              <a:path w="1184419" h="1799474">
                <a:moveTo>
                  <a:pt x="0" y="1037474"/>
                </a:moveTo>
                <a:lnTo>
                  <a:pt x="601735" y="0"/>
                </a:lnTo>
                <a:lnTo>
                  <a:pt x="1184419" y="1799474"/>
                </a:lnTo>
                <a:lnTo>
                  <a:pt x="0" y="10374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81" name="文本框 28"/>
          <p:cNvSpPr txBox="1">
            <a:spLocks noChangeArrowheads="1"/>
          </p:cNvSpPr>
          <p:nvPr/>
        </p:nvSpPr>
        <p:spPr bwMode="auto">
          <a:xfrm>
            <a:off x="1125900" y="1098651"/>
            <a:ext cx="6480175" cy="1569660"/>
          </a:xfrm>
          <a:prstGeom prst="rect">
            <a:avLst/>
          </a:prstGeom>
          <a:noFill/>
          <a:ln w="9525">
            <a:noFill/>
            <a:miter lim="800000"/>
            <a:headEnd/>
            <a:tailEnd/>
          </a:ln>
        </p:spPr>
        <p:txBody>
          <a:bodyPr>
            <a:spAutoFit/>
          </a:bodyPr>
          <a:lstStyle/>
          <a:p>
            <a:r>
              <a:rPr lang="en-US" altLang="zh-CN" sz="4800" b="1" dirty="0" smtClean="0">
                <a:solidFill>
                  <a:srgbClr val="113A59"/>
                </a:solidFill>
                <a:latin typeface="微软雅黑" pitchFamily="34" charset="-122"/>
                <a:ea typeface="微软雅黑" pitchFamily="34" charset="-122"/>
              </a:rPr>
              <a:t>CS6083</a:t>
            </a:r>
            <a:r>
              <a:rPr lang="zh-CN" altLang="en-US" sz="4800" b="1" dirty="0" smtClean="0">
                <a:solidFill>
                  <a:srgbClr val="113A59"/>
                </a:solidFill>
                <a:latin typeface="微软雅黑" pitchFamily="34" charset="-122"/>
                <a:ea typeface="微软雅黑" pitchFamily="34" charset="-122"/>
              </a:rPr>
              <a:t> </a:t>
            </a:r>
            <a:r>
              <a:rPr lang="en-US" altLang="zh-CN" sz="4800" b="1" dirty="0" smtClean="0">
                <a:solidFill>
                  <a:srgbClr val="113A59"/>
                </a:solidFill>
                <a:latin typeface="微软雅黑" pitchFamily="34" charset="-122"/>
                <a:ea typeface="微软雅黑" pitchFamily="34" charset="-122"/>
              </a:rPr>
              <a:t>Database:</a:t>
            </a:r>
          </a:p>
          <a:p>
            <a:r>
              <a:rPr lang="en-US" altLang="zh-CN" sz="4800" b="1" dirty="0" smtClean="0">
                <a:solidFill>
                  <a:srgbClr val="113A59"/>
                </a:solidFill>
                <a:latin typeface="微软雅黑" pitchFamily="34" charset="-122"/>
                <a:ea typeface="微软雅黑" pitchFamily="34" charset="-122"/>
              </a:rPr>
              <a:t>TWITTER_ADAPTOR</a:t>
            </a:r>
            <a:endParaRPr lang="zh-CN" altLang="en-US" sz="4800" b="1" dirty="0">
              <a:solidFill>
                <a:srgbClr val="113A59"/>
              </a:solidFill>
              <a:latin typeface="微软雅黑" pitchFamily="34" charset="-122"/>
              <a:ea typeface="微软雅黑" pitchFamily="34" charset="-122"/>
            </a:endParaRPr>
          </a:p>
        </p:txBody>
      </p:sp>
      <p:sp>
        <p:nvSpPr>
          <p:cNvPr id="31" name="等腰三角形 26"/>
          <p:cNvSpPr/>
          <p:nvPr/>
        </p:nvSpPr>
        <p:spPr>
          <a:xfrm>
            <a:off x="1379538" y="4008438"/>
            <a:ext cx="1135062" cy="676275"/>
          </a:xfrm>
          <a:custGeom>
            <a:avLst/>
            <a:gdLst>
              <a:gd name="connsiteX0" fmla="*/ 0 w 1203469"/>
              <a:gd name="connsiteY0" fmla="*/ 1037474 h 1037474"/>
              <a:gd name="connsiteX1" fmla="*/ 601735 w 1203469"/>
              <a:gd name="connsiteY1" fmla="*/ 0 h 1037474"/>
              <a:gd name="connsiteX2" fmla="*/ 1203469 w 1203469"/>
              <a:gd name="connsiteY2" fmla="*/ 1037474 h 1037474"/>
              <a:gd name="connsiteX3" fmla="*/ 0 w 1203469"/>
              <a:gd name="connsiteY3" fmla="*/ 1037474 h 1037474"/>
              <a:gd name="connsiteX0" fmla="*/ 0 w 1736869"/>
              <a:gd name="connsiteY0" fmla="*/ 1037474 h 1037474"/>
              <a:gd name="connsiteX1" fmla="*/ 601735 w 1736869"/>
              <a:gd name="connsiteY1" fmla="*/ 0 h 1037474"/>
              <a:gd name="connsiteX2" fmla="*/ 1736869 w 1736869"/>
              <a:gd name="connsiteY2" fmla="*/ 294524 h 1037474"/>
              <a:gd name="connsiteX3" fmla="*/ 0 w 1736869"/>
              <a:gd name="connsiteY3" fmla="*/ 1037474 h 1037474"/>
              <a:gd name="connsiteX0" fmla="*/ 369815 w 1135134"/>
              <a:gd name="connsiteY0" fmla="*/ 675524 h 675524"/>
              <a:gd name="connsiteX1" fmla="*/ 0 w 1135134"/>
              <a:gd name="connsiteY1" fmla="*/ 0 h 675524"/>
              <a:gd name="connsiteX2" fmla="*/ 1135134 w 1135134"/>
              <a:gd name="connsiteY2" fmla="*/ 294524 h 675524"/>
              <a:gd name="connsiteX3" fmla="*/ 369815 w 1135134"/>
              <a:gd name="connsiteY3" fmla="*/ 675524 h 675524"/>
            </a:gdLst>
            <a:ahLst/>
            <a:cxnLst>
              <a:cxn ang="0">
                <a:pos x="connsiteX0" y="connsiteY0"/>
              </a:cxn>
              <a:cxn ang="0">
                <a:pos x="connsiteX1" y="connsiteY1"/>
              </a:cxn>
              <a:cxn ang="0">
                <a:pos x="connsiteX2" y="connsiteY2"/>
              </a:cxn>
              <a:cxn ang="0">
                <a:pos x="connsiteX3" y="connsiteY3"/>
              </a:cxn>
            </a:cxnLst>
            <a:rect l="l" t="t" r="r" b="b"/>
            <a:pathLst>
              <a:path w="1135134" h="675524">
                <a:moveTo>
                  <a:pt x="369815" y="675524"/>
                </a:moveTo>
                <a:lnTo>
                  <a:pt x="0" y="0"/>
                </a:lnTo>
                <a:lnTo>
                  <a:pt x="1135134" y="294524"/>
                </a:lnTo>
                <a:lnTo>
                  <a:pt x="369815" y="6755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 name="等腰三角形 26"/>
          <p:cNvSpPr/>
          <p:nvPr/>
        </p:nvSpPr>
        <p:spPr>
          <a:xfrm>
            <a:off x="661988" y="1287463"/>
            <a:ext cx="765175" cy="1665287"/>
          </a:xfrm>
          <a:custGeom>
            <a:avLst/>
            <a:gdLst>
              <a:gd name="connsiteX0" fmla="*/ 0 w 1203469"/>
              <a:gd name="connsiteY0" fmla="*/ 1037474 h 1037474"/>
              <a:gd name="connsiteX1" fmla="*/ 601735 w 1203469"/>
              <a:gd name="connsiteY1" fmla="*/ 0 h 1037474"/>
              <a:gd name="connsiteX2" fmla="*/ 1203469 w 1203469"/>
              <a:gd name="connsiteY2" fmla="*/ 1037474 h 1037474"/>
              <a:gd name="connsiteX3" fmla="*/ 0 w 1203469"/>
              <a:gd name="connsiteY3" fmla="*/ 1037474 h 1037474"/>
              <a:gd name="connsiteX0" fmla="*/ 0 w 1736869"/>
              <a:gd name="connsiteY0" fmla="*/ 1037474 h 1037474"/>
              <a:gd name="connsiteX1" fmla="*/ 601735 w 1736869"/>
              <a:gd name="connsiteY1" fmla="*/ 0 h 1037474"/>
              <a:gd name="connsiteX2" fmla="*/ 1736869 w 1736869"/>
              <a:gd name="connsiteY2" fmla="*/ 294524 h 1037474"/>
              <a:gd name="connsiteX3" fmla="*/ 0 w 1736869"/>
              <a:gd name="connsiteY3" fmla="*/ 1037474 h 1037474"/>
              <a:gd name="connsiteX0" fmla="*/ 369815 w 1135134"/>
              <a:gd name="connsiteY0" fmla="*/ 675524 h 675524"/>
              <a:gd name="connsiteX1" fmla="*/ 0 w 1135134"/>
              <a:gd name="connsiteY1" fmla="*/ 0 h 675524"/>
              <a:gd name="connsiteX2" fmla="*/ 1135134 w 1135134"/>
              <a:gd name="connsiteY2" fmla="*/ 294524 h 675524"/>
              <a:gd name="connsiteX3" fmla="*/ 369815 w 1135134"/>
              <a:gd name="connsiteY3" fmla="*/ 675524 h 675524"/>
              <a:gd name="connsiteX0" fmla="*/ 0 w 765319"/>
              <a:gd name="connsiteY0" fmla="*/ 1666124 h 1666124"/>
              <a:gd name="connsiteX1" fmla="*/ 87385 w 765319"/>
              <a:gd name="connsiteY1" fmla="*/ 0 h 1666124"/>
              <a:gd name="connsiteX2" fmla="*/ 765319 w 765319"/>
              <a:gd name="connsiteY2" fmla="*/ 1285124 h 1666124"/>
              <a:gd name="connsiteX3" fmla="*/ 0 w 765319"/>
              <a:gd name="connsiteY3" fmla="*/ 1666124 h 1666124"/>
            </a:gdLst>
            <a:ahLst/>
            <a:cxnLst>
              <a:cxn ang="0">
                <a:pos x="connsiteX0" y="connsiteY0"/>
              </a:cxn>
              <a:cxn ang="0">
                <a:pos x="connsiteX1" y="connsiteY1"/>
              </a:cxn>
              <a:cxn ang="0">
                <a:pos x="connsiteX2" y="connsiteY2"/>
              </a:cxn>
              <a:cxn ang="0">
                <a:pos x="connsiteX3" y="connsiteY3"/>
              </a:cxn>
            </a:cxnLst>
            <a:rect l="l" t="t" r="r" b="b"/>
            <a:pathLst>
              <a:path w="765319" h="1666124">
                <a:moveTo>
                  <a:pt x="0" y="1666124"/>
                </a:moveTo>
                <a:lnTo>
                  <a:pt x="87385" y="0"/>
                </a:lnTo>
                <a:lnTo>
                  <a:pt x="765319" y="1285124"/>
                </a:lnTo>
                <a:lnTo>
                  <a:pt x="0" y="16661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3" name="等腰三角形 26"/>
          <p:cNvSpPr/>
          <p:nvPr/>
        </p:nvSpPr>
        <p:spPr>
          <a:xfrm rot="8497073">
            <a:off x="4579938" y="782638"/>
            <a:ext cx="395287" cy="860425"/>
          </a:xfrm>
          <a:custGeom>
            <a:avLst/>
            <a:gdLst>
              <a:gd name="connsiteX0" fmla="*/ 0 w 1203469"/>
              <a:gd name="connsiteY0" fmla="*/ 1037474 h 1037474"/>
              <a:gd name="connsiteX1" fmla="*/ 601735 w 1203469"/>
              <a:gd name="connsiteY1" fmla="*/ 0 h 1037474"/>
              <a:gd name="connsiteX2" fmla="*/ 1203469 w 1203469"/>
              <a:gd name="connsiteY2" fmla="*/ 1037474 h 1037474"/>
              <a:gd name="connsiteX3" fmla="*/ 0 w 1203469"/>
              <a:gd name="connsiteY3" fmla="*/ 1037474 h 1037474"/>
              <a:gd name="connsiteX0" fmla="*/ 0 w 1736869"/>
              <a:gd name="connsiteY0" fmla="*/ 1037474 h 1037474"/>
              <a:gd name="connsiteX1" fmla="*/ 601735 w 1736869"/>
              <a:gd name="connsiteY1" fmla="*/ 0 h 1037474"/>
              <a:gd name="connsiteX2" fmla="*/ 1736869 w 1736869"/>
              <a:gd name="connsiteY2" fmla="*/ 294524 h 1037474"/>
              <a:gd name="connsiteX3" fmla="*/ 0 w 1736869"/>
              <a:gd name="connsiteY3" fmla="*/ 1037474 h 1037474"/>
              <a:gd name="connsiteX0" fmla="*/ 369815 w 1135134"/>
              <a:gd name="connsiteY0" fmla="*/ 675524 h 675524"/>
              <a:gd name="connsiteX1" fmla="*/ 0 w 1135134"/>
              <a:gd name="connsiteY1" fmla="*/ 0 h 675524"/>
              <a:gd name="connsiteX2" fmla="*/ 1135134 w 1135134"/>
              <a:gd name="connsiteY2" fmla="*/ 294524 h 675524"/>
              <a:gd name="connsiteX3" fmla="*/ 369815 w 1135134"/>
              <a:gd name="connsiteY3" fmla="*/ 675524 h 675524"/>
              <a:gd name="connsiteX0" fmla="*/ 0 w 765319"/>
              <a:gd name="connsiteY0" fmla="*/ 1666124 h 1666124"/>
              <a:gd name="connsiteX1" fmla="*/ 87385 w 765319"/>
              <a:gd name="connsiteY1" fmla="*/ 0 h 1666124"/>
              <a:gd name="connsiteX2" fmla="*/ 765319 w 765319"/>
              <a:gd name="connsiteY2" fmla="*/ 1285124 h 1666124"/>
              <a:gd name="connsiteX3" fmla="*/ 0 w 765319"/>
              <a:gd name="connsiteY3" fmla="*/ 1666124 h 1666124"/>
            </a:gdLst>
            <a:ahLst/>
            <a:cxnLst>
              <a:cxn ang="0">
                <a:pos x="connsiteX0" y="connsiteY0"/>
              </a:cxn>
              <a:cxn ang="0">
                <a:pos x="connsiteX1" y="connsiteY1"/>
              </a:cxn>
              <a:cxn ang="0">
                <a:pos x="connsiteX2" y="connsiteY2"/>
              </a:cxn>
              <a:cxn ang="0">
                <a:pos x="connsiteX3" y="connsiteY3"/>
              </a:cxn>
            </a:cxnLst>
            <a:rect l="l" t="t" r="r" b="b"/>
            <a:pathLst>
              <a:path w="765319" h="1666124">
                <a:moveTo>
                  <a:pt x="0" y="1666124"/>
                </a:moveTo>
                <a:lnTo>
                  <a:pt x="87385" y="0"/>
                </a:lnTo>
                <a:lnTo>
                  <a:pt x="765319" y="1285124"/>
                </a:lnTo>
                <a:lnTo>
                  <a:pt x="0" y="16661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椭圆 33"/>
          <p:cNvSpPr/>
          <p:nvPr/>
        </p:nvSpPr>
        <p:spPr>
          <a:xfrm>
            <a:off x="9456738" y="730250"/>
            <a:ext cx="1884362" cy="18827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600" b="1" dirty="0">
              <a:solidFill>
                <a:srgbClr val="4D86B3"/>
              </a:solidFill>
            </a:endParaRPr>
          </a:p>
        </p:txBody>
      </p:sp>
      <p:sp>
        <p:nvSpPr>
          <p:cNvPr id="35" name="等腰三角形 26"/>
          <p:cNvSpPr/>
          <p:nvPr/>
        </p:nvSpPr>
        <p:spPr>
          <a:xfrm rot="5400000">
            <a:off x="354806" y="4137819"/>
            <a:ext cx="708025" cy="801688"/>
          </a:xfrm>
          <a:custGeom>
            <a:avLst/>
            <a:gdLst>
              <a:gd name="connsiteX0" fmla="*/ 0 w 1203469"/>
              <a:gd name="connsiteY0" fmla="*/ 1037474 h 1037474"/>
              <a:gd name="connsiteX1" fmla="*/ 601735 w 1203469"/>
              <a:gd name="connsiteY1" fmla="*/ 0 h 1037474"/>
              <a:gd name="connsiteX2" fmla="*/ 1203469 w 1203469"/>
              <a:gd name="connsiteY2" fmla="*/ 1037474 h 1037474"/>
              <a:gd name="connsiteX3" fmla="*/ 0 w 1203469"/>
              <a:gd name="connsiteY3" fmla="*/ 1037474 h 1037474"/>
              <a:gd name="connsiteX0" fmla="*/ 0 w 1736869"/>
              <a:gd name="connsiteY0" fmla="*/ 1037474 h 1037474"/>
              <a:gd name="connsiteX1" fmla="*/ 601735 w 1736869"/>
              <a:gd name="connsiteY1" fmla="*/ 0 h 1037474"/>
              <a:gd name="connsiteX2" fmla="*/ 1736869 w 1736869"/>
              <a:gd name="connsiteY2" fmla="*/ 294524 h 1037474"/>
              <a:gd name="connsiteX3" fmla="*/ 0 w 1736869"/>
              <a:gd name="connsiteY3" fmla="*/ 1037474 h 1037474"/>
              <a:gd name="connsiteX0" fmla="*/ 369815 w 1135134"/>
              <a:gd name="connsiteY0" fmla="*/ 675524 h 675524"/>
              <a:gd name="connsiteX1" fmla="*/ 0 w 1135134"/>
              <a:gd name="connsiteY1" fmla="*/ 0 h 675524"/>
              <a:gd name="connsiteX2" fmla="*/ 1135134 w 1135134"/>
              <a:gd name="connsiteY2" fmla="*/ 294524 h 675524"/>
              <a:gd name="connsiteX3" fmla="*/ 369815 w 1135134"/>
              <a:gd name="connsiteY3" fmla="*/ 675524 h 675524"/>
              <a:gd name="connsiteX0" fmla="*/ 369815 w 1135134"/>
              <a:gd name="connsiteY0" fmla="*/ 675524 h 675524"/>
              <a:gd name="connsiteX1" fmla="*/ 0 w 1135134"/>
              <a:gd name="connsiteY1" fmla="*/ 0 h 675524"/>
              <a:gd name="connsiteX2" fmla="*/ 1135134 w 1135134"/>
              <a:gd name="connsiteY2" fmla="*/ 391312 h 675524"/>
              <a:gd name="connsiteX3" fmla="*/ 369815 w 1135134"/>
              <a:gd name="connsiteY3" fmla="*/ 675524 h 675524"/>
              <a:gd name="connsiteX0" fmla="*/ 369815 w 1199659"/>
              <a:gd name="connsiteY0" fmla="*/ 675524 h 1359189"/>
              <a:gd name="connsiteX1" fmla="*/ 0 w 1199659"/>
              <a:gd name="connsiteY1" fmla="*/ 0 h 1359189"/>
              <a:gd name="connsiteX2" fmla="*/ 1199659 w 1199659"/>
              <a:gd name="connsiteY2" fmla="*/ 1359189 h 1359189"/>
              <a:gd name="connsiteX3" fmla="*/ 369815 w 1199659"/>
              <a:gd name="connsiteY3" fmla="*/ 675524 h 1359189"/>
            </a:gdLst>
            <a:ahLst/>
            <a:cxnLst>
              <a:cxn ang="0">
                <a:pos x="connsiteX0" y="connsiteY0"/>
              </a:cxn>
              <a:cxn ang="0">
                <a:pos x="connsiteX1" y="connsiteY1"/>
              </a:cxn>
              <a:cxn ang="0">
                <a:pos x="connsiteX2" y="connsiteY2"/>
              </a:cxn>
              <a:cxn ang="0">
                <a:pos x="connsiteX3" y="connsiteY3"/>
              </a:cxn>
            </a:cxnLst>
            <a:rect l="l" t="t" r="r" b="b"/>
            <a:pathLst>
              <a:path w="1199659" h="1359189">
                <a:moveTo>
                  <a:pt x="369815" y="675524"/>
                </a:moveTo>
                <a:lnTo>
                  <a:pt x="0" y="0"/>
                </a:lnTo>
                <a:lnTo>
                  <a:pt x="1199659" y="1359189"/>
                </a:lnTo>
                <a:lnTo>
                  <a:pt x="369815" y="6755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 name="等腰三角形 26"/>
          <p:cNvSpPr/>
          <p:nvPr/>
        </p:nvSpPr>
        <p:spPr>
          <a:xfrm rot="8958318">
            <a:off x="1751013" y="4916488"/>
            <a:ext cx="277812" cy="165100"/>
          </a:xfrm>
          <a:custGeom>
            <a:avLst/>
            <a:gdLst>
              <a:gd name="connsiteX0" fmla="*/ 0 w 1203469"/>
              <a:gd name="connsiteY0" fmla="*/ 1037474 h 1037474"/>
              <a:gd name="connsiteX1" fmla="*/ 601735 w 1203469"/>
              <a:gd name="connsiteY1" fmla="*/ 0 h 1037474"/>
              <a:gd name="connsiteX2" fmla="*/ 1203469 w 1203469"/>
              <a:gd name="connsiteY2" fmla="*/ 1037474 h 1037474"/>
              <a:gd name="connsiteX3" fmla="*/ 0 w 1203469"/>
              <a:gd name="connsiteY3" fmla="*/ 1037474 h 1037474"/>
              <a:gd name="connsiteX0" fmla="*/ 0 w 1736869"/>
              <a:gd name="connsiteY0" fmla="*/ 1037474 h 1037474"/>
              <a:gd name="connsiteX1" fmla="*/ 601735 w 1736869"/>
              <a:gd name="connsiteY1" fmla="*/ 0 h 1037474"/>
              <a:gd name="connsiteX2" fmla="*/ 1736869 w 1736869"/>
              <a:gd name="connsiteY2" fmla="*/ 294524 h 1037474"/>
              <a:gd name="connsiteX3" fmla="*/ 0 w 1736869"/>
              <a:gd name="connsiteY3" fmla="*/ 1037474 h 1037474"/>
              <a:gd name="connsiteX0" fmla="*/ 369815 w 1135134"/>
              <a:gd name="connsiteY0" fmla="*/ 675524 h 675524"/>
              <a:gd name="connsiteX1" fmla="*/ 0 w 1135134"/>
              <a:gd name="connsiteY1" fmla="*/ 0 h 675524"/>
              <a:gd name="connsiteX2" fmla="*/ 1135134 w 1135134"/>
              <a:gd name="connsiteY2" fmla="*/ 294524 h 675524"/>
              <a:gd name="connsiteX3" fmla="*/ 369815 w 1135134"/>
              <a:gd name="connsiteY3" fmla="*/ 675524 h 675524"/>
            </a:gdLst>
            <a:ahLst/>
            <a:cxnLst>
              <a:cxn ang="0">
                <a:pos x="connsiteX0" y="connsiteY0"/>
              </a:cxn>
              <a:cxn ang="0">
                <a:pos x="connsiteX1" y="connsiteY1"/>
              </a:cxn>
              <a:cxn ang="0">
                <a:pos x="connsiteX2" y="connsiteY2"/>
              </a:cxn>
              <a:cxn ang="0">
                <a:pos x="connsiteX3" y="connsiteY3"/>
              </a:cxn>
            </a:cxnLst>
            <a:rect l="l" t="t" r="r" b="b"/>
            <a:pathLst>
              <a:path w="1135134" h="675524">
                <a:moveTo>
                  <a:pt x="369815" y="675524"/>
                </a:moveTo>
                <a:lnTo>
                  <a:pt x="0" y="0"/>
                </a:lnTo>
                <a:lnTo>
                  <a:pt x="1135134" y="294524"/>
                </a:lnTo>
                <a:lnTo>
                  <a:pt x="369815" y="6755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7" name="等腰三角形 26"/>
          <p:cNvSpPr/>
          <p:nvPr/>
        </p:nvSpPr>
        <p:spPr>
          <a:xfrm flipV="1">
            <a:off x="4016375" y="484188"/>
            <a:ext cx="261938" cy="285750"/>
          </a:xfrm>
          <a:custGeom>
            <a:avLst/>
            <a:gdLst>
              <a:gd name="connsiteX0" fmla="*/ 0 w 1203469"/>
              <a:gd name="connsiteY0" fmla="*/ 1037474 h 1037474"/>
              <a:gd name="connsiteX1" fmla="*/ 601735 w 1203469"/>
              <a:gd name="connsiteY1" fmla="*/ 0 h 1037474"/>
              <a:gd name="connsiteX2" fmla="*/ 1203469 w 1203469"/>
              <a:gd name="connsiteY2" fmla="*/ 1037474 h 1037474"/>
              <a:gd name="connsiteX3" fmla="*/ 0 w 1203469"/>
              <a:gd name="connsiteY3" fmla="*/ 1037474 h 1037474"/>
              <a:gd name="connsiteX0" fmla="*/ 0 w 1736869"/>
              <a:gd name="connsiteY0" fmla="*/ 1037474 h 1037474"/>
              <a:gd name="connsiteX1" fmla="*/ 601735 w 1736869"/>
              <a:gd name="connsiteY1" fmla="*/ 0 h 1037474"/>
              <a:gd name="connsiteX2" fmla="*/ 1736869 w 1736869"/>
              <a:gd name="connsiteY2" fmla="*/ 294524 h 1037474"/>
              <a:gd name="connsiteX3" fmla="*/ 0 w 1736869"/>
              <a:gd name="connsiteY3" fmla="*/ 1037474 h 1037474"/>
              <a:gd name="connsiteX0" fmla="*/ 369815 w 1135134"/>
              <a:gd name="connsiteY0" fmla="*/ 675524 h 675524"/>
              <a:gd name="connsiteX1" fmla="*/ 0 w 1135134"/>
              <a:gd name="connsiteY1" fmla="*/ 0 h 675524"/>
              <a:gd name="connsiteX2" fmla="*/ 1135134 w 1135134"/>
              <a:gd name="connsiteY2" fmla="*/ 294524 h 675524"/>
              <a:gd name="connsiteX3" fmla="*/ 369815 w 1135134"/>
              <a:gd name="connsiteY3" fmla="*/ 675524 h 675524"/>
              <a:gd name="connsiteX0" fmla="*/ 0 w 765319"/>
              <a:gd name="connsiteY0" fmla="*/ 1666124 h 1666124"/>
              <a:gd name="connsiteX1" fmla="*/ 87385 w 765319"/>
              <a:gd name="connsiteY1" fmla="*/ 0 h 1666124"/>
              <a:gd name="connsiteX2" fmla="*/ 765319 w 765319"/>
              <a:gd name="connsiteY2" fmla="*/ 1285124 h 1666124"/>
              <a:gd name="connsiteX3" fmla="*/ 0 w 765319"/>
              <a:gd name="connsiteY3" fmla="*/ 1666124 h 1666124"/>
              <a:gd name="connsiteX0" fmla="*/ 0 w 765319"/>
              <a:gd name="connsiteY0" fmla="*/ 381000 h 833962"/>
              <a:gd name="connsiteX1" fmla="*/ 726014 w 765319"/>
              <a:gd name="connsiteY1" fmla="*/ 833962 h 833962"/>
              <a:gd name="connsiteX2" fmla="*/ 765319 w 765319"/>
              <a:gd name="connsiteY2" fmla="*/ 0 h 833962"/>
              <a:gd name="connsiteX3" fmla="*/ 0 w 765319"/>
              <a:gd name="connsiteY3" fmla="*/ 381000 h 833962"/>
            </a:gdLst>
            <a:ahLst/>
            <a:cxnLst>
              <a:cxn ang="0">
                <a:pos x="connsiteX0" y="connsiteY0"/>
              </a:cxn>
              <a:cxn ang="0">
                <a:pos x="connsiteX1" y="connsiteY1"/>
              </a:cxn>
              <a:cxn ang="0">
                <a:pos x="connsiteX2" y="connsiteY2"/>
              </a:cxn>
              <a:cxn ang="0">
                <a:pos x="connsiteX3" y="connsiteY3"/>
              </a:cxn>
            </a:cxnLst>
            <a:rect l="l" t="t" r="r" b="b"/>
            <a:pathLst>
              <a:path w="765319" h="833962">
                <a:moveTo>
                  <a:pt x="0" y="381000"/>
                </a:moveTo>
                <a:lnTo>
                  <a:pt x="726014" y="833962"/>
                </a:lnTo>
                <a:lnTo>
                  <a:pt x="765319" y="0"/>
                </a:lnTo>
                <a:lnTo>
                  <a:pt x="0" y="381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文本框 1"/>
          <p:cNvSpPr txBox="1"/>
          <p:nvPr/>
        </p:nvSpPr>
        <p:spPr>
          <a:xfrm>
            <a:off x="664515" y="3751132"/>
            <a:ext cx="8981946" cy="954107"/>
          </a:xfrm>
          <a:prstGeom prst="rect">
            <a:avLst/>
          </a:prstGeom>
          <a:noFill/>
        </p:spPr>
        <p:txBody>
          <a:bodyPr wrap="none" rtlCol="0">
            <a:spAutoFit/>
          </a:bodyPr>
          <a:lstStyle/>
          <a:p>
            <a:r>
              <a:rPr kumimoji="1" lang="en-US" altLang="zh-CN" b="1" dirty="0">
                <a:solidFill>
                  <a:srgbClr val="113A59"/>
                </a:solidFill>
                <a:latin typeface="微软雅黑" panose="020B0503020204020204" pitchFamily="34" charset="-122"/>
                <a:ea typeface="微软雅黑" panose="020B0503020204020204" pitchFamily="34" charset="-122"/>
              </a:rPr>
              <a:t>Team Member</a:t>
            </a:r>
            <a:r>
              <a:rPr kumimoji="1" lang="en-US" altLang="zh-CN" sz="2400" b="1" dirty="0">
                <a:solidFill>
                  <a:srgbClr val="113A59"/>
                </a:solidFill>
                <a:latin typeface="微软雅黑" panose="020B0503020204020204" pitchFamily="34" charset="-122"/>
                <a:ea typeface="微软雅黑" panose="020B0503020204020204" pitchFamily="34" charset="-122"/>
              </a:rPr>
              <a:t>:</a:t>
            </a:r>
            <a:r>
              <a:rPr kumimoji="1" lang="en-US" altLang="zh-CN" sz="2800" b="1" dirty="0">
                <a:solidFill>
                  <a:srgbClr val="113A59"/>
                </a:solidFill>
                <a:latin typeface="微软雅黑" panose="020B0503020204020204" pitchFamily="34" charset="-122"/>
                <a:ea typeface="微软雅黑" panose="020B0503020204020204" pitchFamily="34" charset="-122"/>
              </a:rPr>
              <a:t> Deep Patel, </a:t>
            </a:r>
            <a:r>
              <a:rPr kumimoji="1" lang="en-US" altLang="zh-CN" sz="2800" b="1" dirty="0" err="1">
                <a:solidFill>
                  <a:srgbClr val="113A59"/>
                </a:solidFill>
                <a:latin typeface="微软雅黑" panose="020B0503020204020204" pitchFamily="34" charset="-122"/>
                <a:ea typeface="微软雅黑" panose="020B0503020204020204" pitchFamily="34" charset="-122"/>
              </a:rPr>
              <a:t>Hongye</a:t>
            </a:r>
            <a:r>
              <a:rPr kumimoji="1" lang="en-US" altLang="zh-CN" sz="2800" b="1" dirty="0">
                <a:solidFill>
                  <a:srgbClr val="113A59"/>
                </a:solidFill>
                <a:latin typeface="微软雅黑" panose="020B0503020204020204" pitchFamily="34" charset="-122"/>
                <a:ea typeface="微软雅黑" panose="020B0503020204020204" pitchFamily="34" charset="-122"/>
              </a:rPr>
              <a:t> Gong, </a:t>
            </a:r>
            <a:r>
              <a:rPr kumimoji="1" lang="en-US" altLang="zh-CN" sz="2800" b="1" dirty="0" err="1">
                <a:solidFill>
                  <a:srgbClr val="113A59"/>
                </a:solidFill>
                <a:latin typeface="微软雅黑" panose="020B0503020204020204" pitchFamily="34" charset="-122"/>
                <a:ea typeface="微软雅黑" panose="020B0503020204020204" pitchFamily="34" charset="-122"/>
              </a:rPr>
              <a:t>Yukun</a:t>
            </a:r>
            <a:r>
              <a:rPr kumimoji="1" lang="en-US" altLang="zh-CN" sz="2800" b="1" dirty="0">
                <a:solidFill>
                  <a:srgbClr val="113A59"/>
                </a:solidFill>
                <a:latin typeface="微软雅黑" panose="020B0503020204020204" pitchFamily="34" charset="-122"/>
                <a:ea typeface="微软雅黑" panose="020B0503020204020204" pitchFamily="34" charset="-122"/>
              </a:rPr>
              <a:t> Liang</a:t>
            </a:r>
          </a:p>
          <a:p>
            <a:r>
              <a:rPr kumimoji="1" lang="en-US" altLang="zh-CN" b="1" dirty="0" err="1">
                <a:solidFill>
                  <a:srgbClr val="113A59"/>
                </a:solidFill>
                <a:latin typeface="微软雅黑" panose="020B0503020204020204" pitchFamily="34" charset="-122"/>
                <a:ea typeface="微软雅黑" panose="020B0503020204020204" pitchFamily="34" charset="-122"/>
              </a:rPr>
              <a:t>github</a:t>
            </a:r>
            <a:r>
              <a:rPr kumimoji="1" lang="en-US" altLang="zh-CN" b="1" dirty="0">
                <a:solidFill>
                  <a:srgbClr val="113A59"/>
                </a:solidFill>
                <a:latin typeface="微软雅黑" panose="020B0503020204020204" pitchFamily="34" charset="-122"/>
                <a:ea typeface="微软雅黑" panose="020B0503020204020204" pitchFamily="34" charset="-122"/>
              </a:rPr>
              <a:t> link: </a:t>
            </a:r>
            <a:r>
              <a:rPr kumimoji="1" lang="en-US" altLang="zh-CN" sz="2800" b="1" dirty="0">
                <a:solidFill>
                  <a:srgbClr val="113A59"/>
                </a:solidFill>
                <a:latin typeface="微软雅黑" panose="020B0503020204020204" pitchFamily="34" charset="-122"/>
                <a:ea typeface="微软雅黑" panose="020B0503020204020204" pitchFamily="34" charset="-122"/>
              </a:rPr>
              <a:t>https://</a:t>
            </a:r>
            <a:r>
              <a:rPr kumimoji="1" lang="en-US" altLang="zh-CN" sz="2800" b="1" dirty="0" err="1">
                <a:solidFill>
                  <a:srgbClr val="113A59"/>
                </a:solidFill>
                <a:latin typeface="微软雅黑" panose="020B0503020204020204" pitchFamily="34" charset="-122"/>
                <a:ea typeface="微软雅黑" panose="020B0503020204020204" pitchFamily="34" charset="-122"/>
              </a:rPr>
              <a:t>github.com</a:t>
            </a:r>
            <a:r>
              <a:rPr kumimoji="1" lang="en-US" altLang="zh-CN" sz="2800" b="1" dirty="0">
                <a:solidFill>
                  <a:srgbClr val="113A59"/>
                </a:solidFill>
                <a:latin typeface="微软雅黑" panose="020B0503020204020204" pitchFamily="34" charset="-122"/>
                <a:ea typeface="微软雅黑" panose="020B0503020204020204" pitchFamily="34" charset="-122"/>
              </a:rPr>
              <a:t>/</a:t>
            </a:r>
            <a:r>
              <a:rPr kumimoji="1" lang="en-US" altLang="zh-CN" sz="2800" b="1" dirty="0" err="1">
                <a:solidFill>
                  <a:srgbClr val="113A59"/>
                </a:solidFill>
                <a:latin typeface="微软雅黑" panose="020B0503020204020204" pitchFamily="34" charset="-122"/>
                <a:ea typeface="微软雅黑" panose="020B0503020204020204" pitchFamily="34" charset="-122"/>
              </a:rPr>
              <a:t>hongyegong</a:t>
            </a:r>
            <a:r>
              <a:rPr kumimoji="1" lang="en-US" altLang="zh-CN" sz="2800" b="1" dirty="0">
                <a:solidFill>
                  <a:srgbClr val="113A59"/>
                </a:solidFill>
                <a:latin typeface="微软雅黑" panose="020B0503020204020204" pitchFamily="34" charset="-122"/>
                <a:ea typeface="微软雅黑" panose="020B0503020204020204" pitchFamily="34" charset="-122"/>
              </a:rPr>
              <a:t>/CS6083</a:t>
            </a:r>
            <a:endParaRPr kumimoji="1" lang="zh-CN" altLang="en-US" sz="2800" b="1" dirty="0" smtClean="0">
              <a:solidFill>
                <a:srgbClr val="113A59"/>
              </a:solidFill>
              <a:latin typeface="微软雅黑" panose="020B0503020204020204" pitchFamily="34" charset="-122"/>
              <a:ea typeface="微软雅黑" panose="020B0503020204020204" pitchFamily="34" charset="-122"/>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pyright Notice"/>
          <p:cNvSpPr>
            <a:spLocks/>
          </p:cNvSpPr>
          <p:nvPr/>
        </p:nvSpPr>
        <p:spPr bwMode="auto">
          <a:xfrm>
            <a:off x="3930077" y="601663"/>
            <a:ext cx="4331849" cy="557875"/>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altLang="zh-CN" sz="3200" b="1" cap="small" dirty="0">
                <a:solidFill>
                  <a:srgbClr val="4D86B3"/>
                </a:solidFill>
                <a:latin typeface="微软雅黑" panose="020B0503020204020204" pitchFamily="34" charset="-122"/>
                <a:ea typeface="微软雅黑" panose="020B0503020204020204" pitchFamily="34" charset="-122"/>
              </a:rPr>
              <a:t>SAMPLE SNAPSHOTS </a:t>
            </a:r>
          </a:p>
        </p:txBody>
      </p:sp>
      <p:cxnSp>
        <p:nvCxnSpPr>
          <p:cNvPr id="4" name="直接连接符 3"/>
          <p:cNvCxnSpPr/>
          <p:nvPr/>
        </p:nvCxnSpPr>
        <p:spPr>
          <a:xfrm>
            <a:off x="590550" y="1238250"/>
            <a:ext cx="11010900" cy="0"/>
          </a:xfrm>
          <a:prstGeom prst="line">
            <a:avLst/>
          </a:prstGeom>
          <a:ln>
            <a:solidFill>
              <a:srgbClr val="113A59"/>
            </a:solidFill>
          </a:ln>
        </p:spPr>
        <p:style>
          <a:lnRef idx="1">
            <a:schemeClr val="accent1"/>
          </a:lnRef>
          <a:fillRef idx="0">
            <a:schemeClr val="accent1"/>
          </a:fillRef>
          <a:effectRef idx="0">
            <a:schemeClr val="accent1"/>
          </a:effectRef>
          <a:fontRef idx="minor">
            <a:schemeClr val="tx1"/>
          </a:fontRef>
        </p:style>
      </p:cxnSp>
      <p:grpSp>
        <p:nvGrpSpPr>
          <p:cNvPr id="6148" name="组合 19"/>
          <p:cNvGrpSpPr>
            <a:grpSpLocks/>
          </p:cNvGrpSpPr>
          <p:nvPr/>
        </p:nvGrpSpPr>
        <p:grpSpPr bwMode="auto">
          <a:xfrm>
            <a:off x="8915400" y="704850"/>
            <a:ext cx="2247900" cy="533400"/>
            <a:chOff x="2028559" y="4443106"/>
            <a:chExt cx="10163441" cy="2414894"/>
          </a:xfrm>
        </p:grpSpPr>
        <p:grpSp>
          <p:nvGrpSpPr>
            <p:cNvPr id="6168" name="组合 4"/>
            <p:cNvGrpSpPr>
              <a:grpSpLocks/>
            </p:cNvGrpSpPr>
            <p:nvPr/>
          </p:nvGrpSpPr>
          <p:grpSpPr bwMode="auto">
            <a:xfrm>
              <a:off x="4956670" y="4443106"/>
              <a:ext cx="4884016" cy="2414894"/>
              <a:chOff x="4956670" y="4443106"/>
              <a:chExt cx="4884016" cy="2414894"/>
            </a:xfrm>
          </p:grpSpPr>
          <p:sp>
            <p:nvSpPr>
              <p:cNvPr id="6" name="等腰三角形 5"/>
              <p:cNvSpPr/>
              <p:nvPr/>
            </p:nvSpPr>
            <p:spPr>
              <a:xfrm>
                <a:off x="4957009" y="4443106"/>
                <a:ext cx="4880747"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任意多边形 6"/>
              <p:cNvSpPr/>
              <p:nvPr/>
            </p:nvSpPr>
            <p:spPr>
              <a:xfrm>
                <a:off x="4957009" y="4443106"/>
                <a:ext cx="2440374"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69" name="组合 7"/>
            <p:cNvGrpSpPr>
              <a:grpSpLocks/>
            </p:cNvGrpSpPr>
            <p:nvPr/>
          </p:nvGrpSpPr>
          <p:grpSpPr bwMode="auto">
            <a:xfrm>
              <a:off x="3492614" y="5410200"/>
              <a:ext cx="2928111" cy="1447800"/>
              <a:chOff x="4956670" y="4443106"/>
              <a:chExt cx="4884016" cy="2414894"/>
            </a:xfrm>
          </p:grpSpPr>
          <p:sp>
            <p:nvSpPr>
              <p:cNvPr id="9" name="等腰三角形 8"/>
              <p:cNvSpPr/>
              <p:nvPr/>
            </p:nvSpPr>
            <p:spPr>
              <a:xfrm>
                <a:off x="4956957" y="4448407"/>
                <a:ext cx="4884582" cy="2409593"/>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任意多边形 9"/>
              <p:cNvSpPr/>
              <p:nvPr/>
            </p:nvSpPr>
            <p:spPr>
              <a:xfrm>
                <a:off x="4956957" y="4448407"/>
                <a:ext cx="2442291" cy="2409593"/>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70" name="组合 10"/>
            <p:cNvGrpSpPr>
              <a:grpSpLocks/>
            </p:cNvGrpSpPr>
            <p:nvPr/>
          </p:nvGrpSpPr>
          <p:grpSpPr bwMode="auto">
            <a:xfrm>
              <a:off x="7721714" y="5048250"/>
              <a:ext cx="3660139" cy="1809750"/>
              <a:chOff x="4956670" y="4443106"/>
              <a:chExt cx="4884016" cy="2414894"/>
            </a:xfrm>
          </p:grpSpPr>
          <p:sp>
            <p:nvSpPr>
              <p:cNvPr id="12" name="等腰三角形 11"/>
              <p:cNvSpPr/>
              <p:nvPr/>
            </p:nvSpPr>
            <p:spPr>
              <a:xfrm>
                <a:off x="4954884" y="4441209"/>
                <a:ext cx="4884577" cy="2416791"/>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任意多边形 12"/>
              <p:cNvSpPr/>
              <p:nvPr/>
            </p:nvSpPr>
            <p:spPr>
              <a:xfrm>
                <a:off x="4954884" y="4441209"/>
                <a:ext cx="2442286" cy="2416791"/>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71" name="组合 13"/>
            <p:cNvGrpSpPr>
              <a:grpSpLocks/>
            </p:cNvGrpSpPr>
            <p:nvPr/>
          </p:nvGrpSpPr>
          <p:grpSpPr bwMode="auto">
            <a:xfrm>
              <a:off x="2028559" y="6342960"/>
              <a:ext cx="1041643" cy="515039"/>
              <a:chOff x="4956670" y="4443106"/>
              <a:chExt cx="4884016" cy="2414894"/>
            </a:xfrm>
          </p:grpSpPr>
          <p:sp>
            <p:nvSpPr>
              <p:cNvPr id="15" name="等腰三角形 14"/>
              <p:cNvSpPr/>
              <p:nvPr/>
            </p:nvSpPr>
            <p:spPr>
              <a:xfrm>
                <a:off x="4956670" y="4431685"/>
                <a:ext cx="4879840"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任意多边形 15"/>
              <p:cNvSpPr/>
              <p:nvPr/>
            </p:nvSpPr>
            <p:spPr>
              <a:xfrm>
                <a:off x="4956670" y="4431685"/>
                <a:ext cx="2456752"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72" name="组合 16"/>
            <p:cNvGrpSpPr>
              <a:grpSpLocks/>
            </p:cNvGrpSpPr>
            <p:nvPr/>
          </p:nvGrpSpPr>
          <p:grpSpPr bwMode="auto">
            <a:xfrm>
              <a:off x="11150357" y="6342960"/>
              <a:ext cx="1041643" cy="515039"/>
              <a:chOff x="4956670" y="4443106"/>
              <a:chExt cx="4884016" cy="2414894"/>
            </a:xfrm>
          </p:grpSpPr>
          <p:sp>
            <p:nvSpPr>
              <p:cNvPr id="18" name="等腰三角形 17"/>
              <p:cNvSpPr/>
              <p:nvPr/>
            </p:nvSpPr>
            <p:spPr>
              <a:xfrm>
                <a:off x="4960867" y="4431685"/>
                <a:ext cx="4879819"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任意多边形 18"/>
              <p:cNvSpPr/>
              <p:nvPr/>
            </p:nvSpPr>
            <p:spPr>
              <a:xfrm>
                <a:off x="4960867" y="4431685"/>
                <a:ext cx="2456731"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grpSp>
        <p:nvGrpSpPr>
          <p:cNvPr id="6149" name="组合 20"/>
          <p:cNvGrpSpPr>
            <a:grpSpLocks/>
          </p:cNvGrpSpPr>
          <p:nvPr/>
        </p:nvGrpSpPr>
        <p:grpSpPr bwMode="auto">
          <a:xfrm flipH="1">
            <a:off x="742950" y="704850"/>
            <a:ext cx="2247900" cy="533400"/>
            <a:chOff x="2028559" y="4443106"/>
            <a:chExt cx="10163441" cy="2414894"/>
          </a:xfrm>
        </p:grpSpPr>
        <p:grpSp>
          <p:nvGrpSpPr>
            <p:cNvPr id="6153" name="组合 21"/>
            <p:cNvGrpSpPr>
              <a:grpSpLocks/>
            </p:cNvGrpSpPr>
            <p:nvPr/>
          </p:nvGrpSpPr>
          <p:grpSpPr bwMode="auto">
            <a:xfrm>
              <a:off x="4956670" y="4443106"/>
              <a:ext cx="4884016" cy="2414894"/>
              <a:chOff x="4956670" y="4443106"/>
              <a:chExt cx="4884016" cy="2414894"/>
            </a:xfrm>
          </p:grpSpPr>
          <p:sp>
            <p:nvSpPr>
              <p:cNvPr id="35" name="等腰三角形 34"/>
              <p:cNvSpPr/>
              <p:nvPr/>
            </p:nvSpPr>
            <p:spPr>
              <a:xfrm>
                <a:off x="4957009" y="4443106"/>
                <a:ext cx="4880747"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 name="任意多边形 35"/>
              <p:cNvSpPr/>
              <p:nvPr/>
            </p:nvSpPr>
            <p:spPr>
              <a:xfrm>
                <a:off x="4957009" y="4443106"/>
                <a:ext cx="2440374"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4" name="组合 22"/>
            <p:cNvGrpSpPr>
              <a:grpSpLocks/>
            </p:cNvGrpSpPr>
            <p:nvPr/>
          </p:nvGrpSpPr>
          <p:grpSpPr bwMode="auto">
            <a:xfrm>
              <a:off x="3492614" y="5410200"/>
              <a:ext cx="2928111" cy="1447800"/>
              <a:chOff x="4956670" y="4443106"/>
              <a:chExt cx="4884016" cy="2414894"/>
            </a:xfrm>
          </p:grpSpPr>
          <p:sp>
            <p:nvSpPr>
              <p:cNvPr id="33" name="等腰三角形 32"/>
              <p:cNvSpPr/>
              <p:nvPr/>
            </p:nvSpPr>
            <p:spPr>
              <a:xfrm>
                <a:off x="4956949" y="4448407"/>
                <a:ext cx="4884582" cy="2409593"/>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任意多边形 33"/>
              <p:cNvSpPr/>
              <p:nvPr/>
            </p:nvSpPr>
            <p:spPr>
              <a:xfrm>
                <a:off x="4956949" y="4448407"/>
                <a:ext cx="2442291" cy="2409593"/>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5" name="组合 23"/>
            <p:cNvGrpSpPr>
              <a:grpSpLocks/>
            </p:cNvGrpSpPr>
            <p:nvPr/>
          </p:nvGrpSpPr>
          <p:grpSpPr bwMode="auto">
            <a:xfrm>
              <a:off x="7721714" y="5048250"/>
              <a:ext cx="3660139" cy="1809750"/>
              <a:chOff x="4956670" y="4443106"/>
              <a:chExt cx="4884016" cy="2414894"/>
            </a:xfrm>
          </p:grpSpPr>
          <p:sp>
            <p:nvSpPr>
              <p:cNvPr id="31" name="等腰三角形 30"/>
              <p:cNvSpPr/>
              <p:nvPr/>
            </p:nvSpPr>
            <p:spPr>
              <a:xfrm>
                <a:off x="4954878" y="4441209"/>
                <a:ext cx="4884577" cy="2416791"/>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 name="任意多边形 31"/>
              <p:cNvSpPr/>
              <p:nvPr/>
            </p:nvSpPr>
            <p:spPr>
              <a:xfrm>
                <a:off x="4954878" y="4441209"/>
                <a:ext cx="2442292" cy="2416791"/>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6" name="组合 24"/>
            <p:cNvGrpSpPr>
              <a:grpSpLocks/>
            </p:cNvGrpSpPr>
            <p:nvPr/>
          </p:nvGrpSpPr>
          <p:grpSpPr bwMode="auto">
            <a:xfrm>
              <a:off x="2028559" y="6342960"/>
              <a:ext cx="1041643" cy="515039"/>
              <a:chOff x="4956670" y="4443106"/>
              <a:chExt cx="4884016" cy="2414894"/>
            </a:xfrm>
          </p:grpSpPr>
          <p:sp>
            <p:nvSpPr>
              <p:cNvPr id="29" name="等腰三角形 28"/>
              <p:cNvSpPr/>
              <p:nvPr/>
            </p:nvSpPr>
            <p:spPr>
              <a:xfrm>
                <a:off x="4956670" y="4431685"/>
                <a:ext cx="4879819"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 name="任意多边形 29"/>
              <p:cNvSpPr/>
              <p:nvPr/>
            </p:nvSpPr>
            <p:spPr>
              <a:xfrm>
                <a:off x="4956670" y="4431685"/>
                <a:ext cx="2423088"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7" name="组合 25"/>
            <p:cNvGrpSpPr>
              <a:grpSpLocks/>
            </p:cNvGrpSpPr>
            <p:nvPr/>
          </p:nvGrpSpPr>
          <p:grpSpPr bwMode="auto">
            <a:xfrm>
              <a:off x="11150357" y="6342960"/>
              <a:ext cx="1041643" cy="515039"/>
              <a:chOff x="4956670" y="4443106"/>
              <a:chExt cx="4884016" cy="2414894"/>
            </a:xfrm>
          </p:grpSpPr>
          <p:sp>
            <p:nvSpPr>
              <p:cNvPr id="27" name="等腰三角形 26"/>
              <p:cNvSpPr/>
              <p:nvPr/>
            </p:nvSpPr>
            <p:spPr>
              <a:xfrm>
                <a:off x="4960846" y="4431685"/>
                <a:ext cx="4879840"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任意多边形 27"/>
              <p:cNvSpPr/>
              <p:nvPr/>
            </p:nvSpPr>
            <p:spPr>
              <a:xfrm>
                <a:off x="4960846" y="4431685"/>
                <a:ext cx="2423088"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sp>
        <p:nvSpPr>
          <p:cNvPr id="6151" name="Title 13"/>
          <p:cNvSpPr txBox="1">
            <a:spLocks/>
          </p:cNvSpPr>
          <p:nvPr/>
        </p:nvSpPr>
        <p:spPr bwMode="auto">
          <a:xfrm>
            <a:off x="1521000" y="3884047"/>
            <a:ext cx="9257218" cy="2668810"/>
          </a:xfrm>
          <a:prstGeom prst="rect">
            <a:avLst/>
          </a:prstGeom>
          <a:noFill/>
          <a:ln w="9525">
            <a:noFill/>
            <a:miter lim="800000"/>
            <a:headEnd/>
            <a:tailEnd/>
          </a:ln>
        </p:spPr>
        <p:txBody>
          <a:bodyPr/>
          <a:lstStyle/>
          <a:p>
            <a:pPr>
              <a:lnSpc>
                <a:spcPct val="90000"/>
              </a:lnSpc>
            </a:pPr>
            <a:endParaRPr lang="en-US" altLang="zh-CN" sz="2400" dirty="0">
              <a:solidFill>
                <a:srgbClr val="113A59"/>
              </a:solidFill>
              <a:latin typeface="Calibri Light"/>
            </a:endParaRPr>
          </a:p>
        </p:txBody>
      </p:sp>
      <p:sp>
        <p:nvSpPr>
          <p:cNvPr id="6152" name="Content Placeholder 2"/>
          <p:cNvSpPr txBox="1">
            <a:spLocks/>
          </p:cNvSpPr>
          <p:nvPr/>
        </p:nvSpPr>
        <p:spPr bwMode="auto">
          <a:xfrm>
            <a:off x="626533" y="1303866"/>
            <a:ext cx="8212667" cy="1452141"/>
          </a:xfrm>
          <a:prstGeom prst="rect">
            <a:avLst/>
          </a:prstGeom>
          <a:noFill/>
          <a:ln w="9525">
            <a:noFill/>
            <a:miter lim="800000"/>
            <a:headEnd/>
            <a:tailEnd/>
          </a:ln>
        </p:spPr>
        <p:txBody>
          <a:bodyPr/>
          <a:lstStyle/>
          <a:p>
            <a:pPr>
              <a:spcBef>
                <a:spcPct val="20000"/>
              </a:spcBef>
              <a:buFont typeface="Arial" pitchFamily="34" charset="0"/>
              <a:buNone/>
            </a:pPr>
            <a:endParaRPr lang="en-US" altLang="zh-CN" sz="2400" dirty="0">
              <a:solidFill>
                <a:srgbClr val="113A59"/>
              </a:solidFill>
              <a:latin typeface="Calibri Light"/>
              <a:cs typeface="Calibri Light"/>
            </a:endParaRPr>
          </a:p>
        </p:txBody>
      </p:sp>
      <p:pic>
        <p:nvPicPr>
          <p:cNvPr id="3" name="图片 2"/>
          <p:cNvPicPr>
            <a:picLocks noChangeAspect="1"/>
          </p:cNvPicPr>
          <p:nvPr/>
        </p:nvPicPr>
        <p:blipFill>
          <a:blip r:embed="rId2"/>
          <a:stretch>
            <a:fillRect/>
          </a:stretch>
        </p:blipFill>
        <p:spPr>
          <a:xfrm>
            <a:off x="1722966" y="2044700"/>
            <a:ext cx="8191500" cy="4178300"/>
          </a:xfrm>
          <a:prstGeom prst="rect">
            <a:avLst/>
          </a:prstGeom>
        </p:spPr>
      </p:pic>
    </p:spTree>
    <p:extLst>
      <p:ext uri="{BB962C8B-B14F-4D97-AF65-F5344CB8AC3E}">
        <p14:creationId xmlns:p14="http://schemas.microsoft.com/office/powerpoint/2010/main" val="616218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pyright Notice"/>
          <p:cNvSpPr>
            <a:spLocks/>
          </p:cNvSpPr>
          <p:nvPr/>
        </p:nvSpPr>
        <p:spPr bwMode="auto">
          <a:xfrm>
            <a:off x="3930077" y="601663"/>
            <a:ext cx="4331849" cy="557875"/>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altLang="zh-CN" sz="3200" b="1" cap="small" dirty="0">
                <a:solidFill>
                  <a:srgbClr val="4D86B3"/>
                </a:solidFill>
                <a:latin typeface="微软雅黑" panose="020B0503020204020204" pitchFamily="34" charset="-122"/>
                <a:ea typeface="微软雅黑" panose="020B0503020204020204" pitchFamily="34" charset="-122"/>
              </a:rPr>
              <a:t>SAMPLE SNAPSHOTS </a:t>
            </a:r>
          </a:p>
        </p:txBody>
      </p:sp>
      <p:cxnSp>
        <p:nvCxnSpPr>
          <p:cNvPr id="4" name="直接连接符 3"/>
          <p:cNvCxnSpPr/>
          <p:nvPr/>
        </p:nvCxnSpPr>
        <p:spPr>
          <a:xfrm>
            <a:off x="590550" y="1238250"/>
            <a:ext cx="11010900" cy="0"/>
          </a:xfrm>
          <a:prstGeom prst="line">
            <a:avLst/>
          </a:prstGeom>
          <a:ln>
            <a:solidFill>
              <a:srgbClr val="113A59"/>
            </a:solidFill>
          </a:ln>
        </p:spPr>
        <p:style>
          <a:lnRef idx="1">
            <a:schemeClr val="accent1"/>
          </a:lnRef>
          <a:fillRef idx="0">
            <a:schemeClr val="accent1"/>
          </a:fillRef>
          <a:effectRef idx="0">
            <a:schemeClr val="accent1"/>
          </a:effectRef>
          <a:fontRef idx="minor">
            <a:schemeClr val="tx1"/>
          </a:fontRef>
        </p:style>
      </p:cxnSp>
      <p:grpSp>
        <p:nvGrpSpPr>
          <p:cNvPr id="6148" name="组合 19"/>
          <p:cNvGrpSpPr>
            <a:grpSpLocks/>
          </p:cNvGrpSpPr>
          <p:nvPr/>
        </p:nvGrpSpPr>
        <p:grpSpPr bwMode="auto">
          <a:xfrm>
            <a:off x="8915400" y="704850"/>
            <a:ext cx="2247900" cy="533400"/>
            <a:chOff x="2028559" y="4443106"/>
            <a:chExt cx="10163441" cy="2414894"/>
          </a:xfrm>
        </p:grpSpPr>
        <p:grpSp>
          <p:nvGrpSpPr>
            <p:cNvPr id="6168" name="组合 4"/>
            <p:cNvGrpSpPr>
              <a:grpSpLocks/>
            </p:cNvGrpSpPr>
            <p:nvPr/>
          </p:nvGrpSpPr>
          <p:grpSpPr bwMode="auto">
            <a:xfrm>
              <a:off x="4956670" y="4443106"/>
              <a:ext cx="4884016" cy="2414894"/>
              <a:chOff x="4956670" y="4443106"/>
              <a:chExt cx="4884016" cy="2414894"/>
            </a:xfrm>
          </p:grpSpPr>
          <p:sp>
            <p:nvSpPr>
              <p:cNvPr id="6" name="等腰三角形 5"/>
              <p:cNvSpPr/>
              <p:nvPr/>
            </p:nvSpPr>
            <p:spPr>
              <a:xfrm>
                <a:off x="4957009" y="4443106"/>
                <a:ext cx="4880747"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任意多边形 6"/>
              <p:cNvSpPr/>
              <p:nvPr/>
            </p:nvSpPr>
            <p:spPr>
              <a:xfrm>
                <a:off x="4957009" y="4443106"/>
                <a:ext cx="2440374"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69" name="组合 7"/>
            <p:cNvGrpSpPr>
              <a:grpSpLocks/>
            </p:cNvGrpSpPr>
            <p:nvPr/>
          </p:nvGrpSpPr>
          <p:grpSpPr bwMode="auto">
            <a:xfrm>
              <a:off x="3492614" y="5410200"/>
              <a:ext cx="2928111" cy="1447800"/>
              <a:chOff x="4956670" y="4443106"/>
              <a:chExt cx="4884016" cy="2414894"/>
            </a:xfrm>
          </p:grpSpPr>
          <p:sp>
            <p:nvSpPr>
              <p:cNvPr id="9" name="等腰三角形 8"/>
              <p:cNvSpPr/>
              <p:nvPr/>
            </p:nvSpPr>
            <p:spPr>
              <a:xfrm>
                <a:off x="4956957" y="4448407"/>
                <a:ext cx="4884582" cy="2409593"/>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任意多边形 9"/>
              <p:cNvSpPr/>
              <p:nvPr/>
            </p:nvSpPr>
            <p:spPr>
              <a:xfrm>
                <a:off x="4956957" y="4448407"/>
                <a:ext cx="2442291" cy="2409593"/>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70" name="组合 10"/>
            <p:cNvGrpSpPr>
              <a:grpSpLocks/>
            </p:cNvGrpSpPr>
            <p:nvPr/>
          </p:nvGrpSpPr>
          <p:grpSpPr bwMode="auto">
            <a:xfrm>
              <a:off x="7721714" y="5048250"/>
              <a:ext cx="3660139" cy="1809750"/>
              <a:chOff x="4956670" y="4443106"/>
              <a:chExt cx="4884016" cy="2414894"/>
            </a:xfrm>
          </p:grpSpPr>
          <p:sp>
            <p:nvSpPr>
              <p:cNvPr id="12" name="等腰三角形 11"/>
              <p:cNvSpPr/>
              <p:nvPr/>
            </p:nvSpPr>
            <p:spPr>
              <a:xfrm>
                <a:off x="4954884" y="4441209"/>
                <a:ext cx="4884577" cy="2416791"/>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任意多边形 12"/>
              <p:cNvSpPr/>
              <p:nvPr/>
            </p:nvSpPr>
            <p:spPr>
              <a:xfrm>
                <a:off x="4954884" y="4441209"/>
                <a:ext cx="2442286" cy="2416791"/>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71" name="组合 13"/>
            <p:cNvGrpSpPr>
              <a:grpSpLocks/>
            </p:cNvGrpSpPr>
            <p:nvPr/>
          </p:nvGrpSpPr>
          <p:grpSpPr bwMode="auto">
            <a:xfrm>
              <a:off x="2028559" y="6342960"/>
              <a:ext cx="1041643" cy="515039"/>
              <a:chOff x="4956670" y="4443106"/>
              <a:chExt cx="4884016" cy="2414894"/>
            </a:xfrm>
          </p:grpSpPr>
          <p:sp>
            <p:nvSpPr>
              <p:cNvPr id="15" name="等腰三角形 14"/>
              <p:cNvSpPr/>
              <p:nvPr/>
            </p:nvSpPr>
            <p:spPr>
              <a:xfrm>
                <a:off x="4956670" y="4431685"/>
                <a:ext cx="4879840"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任意多边形 15"/>
              <p:cNvSpPr/>
              <p:nvPr/>
            </p:nvSpPr>
            <p:spPr>
              <a:xfrm>
                <a:off x="4956670" y="4431685"/>
                <a:ext cx="2456752"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72" name="组合 16"/>
            <p:cNvGrpSpPr>
              <a:grpSpLocks/>
            </p:cNvGrpSpPr>
            <p:nvPr/>
          </p:nvGrpSpPr>
          <p:grpSpPr bwMode="auto">
            <a:xfrm>
              <a:off x="11150357" y="6342960"/>
              <a:ext cx="1041643" cy="515039"/>
              <a:chOff x="4956670" y="4443106"/>
              <a:chExt cx="4884016" cy="2414894"/>
            </a:xfrm>
          </p:grpSpPr>
          <p:sp>
            <p:nvSpPr>
              <p:cNvPr id="18" name="等腰三角形 17"/>
              <p:cNvSpPr/>
              <p:nvPr/>
            </p:nvSpPr>
            <p:spPr>
              <a:xfrm>
                <a:off x="4960867" y="4431685"/>
                <a:ext cx="4879819"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任意多边形 18"/>
              <p:cNvSpPr/>
              <p:nvPr/>
            </p:nvSpPr>
            <p:spPr>
              <a:xfrm>
                <a:off x="4960867" y="4431685"/>
                <a:ext cx="2456731"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grpSp>
        <p:nvGrpSpPr>
          <p:cNvPr id="6149" name="组合 20"/>
          <p:cNvGrpSpPr>
            <a:grpSpLocks/>
          </p:cNvGrpSpPr>
          <p:nvPr/>
        </p:nvGrpSpPr>
        <p:grpSpPr bwMode="auto">
          <a:xfrm flipH="1">
            <a:off x="742950" y="704850"/>
            <a:ext cx="2247900" cy="533400"/>
            <a:chOff x="2028559" y="4443106"/>
            <a:chExt cx="10163441" cy="2414894"/>
          </a:xfrm>
        </p:grpSpPr>
        <p:grpSp>
          <p:nvGrpSpPr>
            <p:cNvPr id="6153" name="组合 21"/>
            <p:cNvGrpSpPr>
              <a:grpSpLocks/>
            </p:cNvGrpSpPr>
            <p:nvPr/>
          </p:nvGrpSpPr>
          <p:grpSpPr bwMode="auto">
            <a:xfrm>
              <a:off x="4956670" y="4443106"/>
              <a:ext cx="4884016" cy="2414894"/>
              <a:chOff x="4956670" y="4443106"/>
              <a:chExt cx="4884016" cy="2414894"/>
            </a:xfrm>
          </p:grpSpPr>
          <p:sp>
            <p:nvSpPr>
              <p:cNvPr id="35" name="等腰三角形 34"/>
              <p:cNvSpPr/>
              <p:nvPr/>
            </p:nvSpPr>
            <p:spPr>
              <a:xfrm>
                <a:off x="4957009" y="4443106"/>
                <a:ext cx="4880747"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 name="任意多边形 35"/>
              <p:cNvSpPr/>
              <p:nvPr/>
            </p:nvSpPr>
            <p:spPr>
              <a:xfrm>
                <a:off x="4957009" y="4443106"/>
                <a:ext cx="2440374"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4" name="组合 22"/>
            <p:cNvGrpSpPr>
              <a:grpSpLocks/>
            </p:cNvGrpSpPr>
            <p:nvPr/>
          </p:nvGrpSpPr>
          <p:grpSpPr bwMode="auto">
            <a:xfrm>
              <a:off x="3492614" y="5410200"/>
              <a:ext cx="2928111" cy="1447800"/>
              <a:chOff x="4956670" y="4443106"/>
              <a:chExt cx="4884016" cy="2414894"/>
            </a:xfrm>
          </p:grpSpPr>
          <p:sp>
            <p:nvSpPr>
              <p:cNvPr id="33" name="等腰三角形 32"/>
              <p:cNvSpPr/>
              <p:nvPr/>
            </p:nvSpPr>
            <p:spPr>
              <a:xfrm>
                <a:off x="4956949" y="4448407"/>
                <a:ext cx="4884582" cy="2409593"/>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任意多边形 33"/>
              <p:cNvSpPr/>
              <p:nvPr/>
            </p:nvSpPr>
            <p:spPr>
              <a:xfrm>
                <a:off x="4956949" y="4448407"/>
                <a:ext cx="2442291" cy="2409593"/>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5" name="组合 23"/>
            <p:cNvGrpSpPr>
              <a:grpSpLocks/>
            </p:cNvGrpSpPr>
            <p:nvPr/>
          </p:nvGrpSpPr>
          <p:grpSpPr bwMode="auto">
            <a:xfrm>
              <a:off x="7721714" y="5048250"/>
              <a:ext cx="3660139" cy="1809750"/>
              <a:chOff x="4956670" y="4443106"/>
              <a:chExt cx="4884016" cy="2414894"/>
            </a:xfrm>
          </p:grpSpPr>
          <p:sp>
            <p:nvSpPr>
              <p:cNvPr id="31" name="等腰三角形 30"/>
              <p:cNvSpPr/>
              <p:nvPr/>
            </p:nvSpPr>
            <p:spPr>
              <a:xfrm>
                <a:off x="4954878" y="4441209"/>
                <a:ext cx="4884577" cy="2416791"/>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 name="任意多边形 31"/>
              <p:cNvSpPr/>
              <p:nvPr/>
            </p:nvSpPr>
            <p:spPr>
              <a:xfrm>
                <a:off x="4954878" y="4441209"/>
                <a:ext cx="2442292" cy="2416791"/>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6" name="组合 24"/>
            <p:cNvGrpSpPr>
              <a:grpSpLocks/>
            </p:cNvGrpSpPr>
            <p:nvPr/>
          </p:nvGrpSpPr>
          <p:grpSpPr bwMode="auto">
            <a:xfrm>
              <a:off x="2028559" y="6342960"/>
              <a:ext cx="1041643" cy="515039"/>
              <a:chOff x="4956670" y="4443106"/>
              <a:chExt cx="4884016" cy="2414894"/>
            </a:xfrm>
          </p:grpSpPr>
          <p:sp>
            <p:nvSpPr>
              <p:cNvPr id="29" name="等腰三角形 28"/>
              <p:cNvSpPr/>
              <p:nvPr/>
            </p:nvSpPr>
            <p:spPr>
              <a:xfrm>
                <a:off x="4956670" y="4431685"/>
                <a:ext cx="4879819"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 name="任意多边形 29"/>
              <p:cNvSpPr/>
              <p:nvPr/>
            </p:nvSpPr>
            <p:spPr>
              <a:xfrm>
                <a:off x="4956670" y="4431685"/>
                <a:ext cx="2423088"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7" name="组合 25"/>
            <p:cNvGrpSpPr>
              <a:grpSpLocks/>
            </p:cNvGrpSpPr>
            <p:nvPr/>
          </p:nvGrpSpPr>
          <p:grpSpPr bwMode="auto">
            <a:xfrm>
              <a:off x="11150357" y="6342960"/>
              <a:ext cx="1041643" cy="515039"/>
              <a:chOff x="4956670" y="4443106"/>
              <a:chExt cx="4884016" cy="2414894"/>
            </a:xfrm>
          </p:grpSpPr>
          <p:sp>
            <p:nvSpPr>
              <p:cNvPr id="27" name="等腰三角形 26"/>
              <p:cNvSpPr/>
              <p:nvPr/>
            </p:nvSpPr>
            <p:spPr>
              <a:xfrm>
                <a:off x="4960846" y="4431685"/>
                <a:ext cx="4879840"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任意多边形 27"/>
              <p:cNvSpPr/>
              <p:nvPr/>
            </p:nvSpPr>
            <p:spPr>
              <a:xfrm>
                <a:off x="4960846" y="4431685"/>
                <a:ext cx="2423088"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sp>
        <p:nvSpPr>
          <p:cNvPr id="6151" name="Title 13"/>
          <p:cNvSpPr txBox="1">
            <a:spLocks/>
          </p:cNvSpPr>
          <p:nvPr/>
        </p:nvSpPr>
        <p:spPr bwMode="auto">
          <a:xfrm>
            <a:off x="1521000" y="3884047"/>
            <a:ext cx="9257218" cy="2668810"/>
          </a:xfrm>
          <a:prstGeom prst="rect">
            <a:avLst/>
          </a:prstGeom>
          <a:noFill/>
          <a:ln w="9525">
            <a:noFill/>
            <a:miter lim="800000"/>
            <a:headEnd/>
            <a:tailEnd/>
          </a:ln>
        </p:spPr>
        <p:txBody>
          <a:bodyPr/>
          <a:lstStyle/>
          <a:p>
            <a:pPr>
              <a:lnSpc>
                <a:spcPct val="90000"/>
              </a:lnSpc>
            </a:pPr>
            <a:endParaRPr lang="en-US" altLang="zh-CN" sz="2400" dirty="0">
              <a:solidFill>
                <a:srgbClr val="113A59"/>
              </a:solidFill>
              <a:latin typeface="Calibri Light"/>
            </a:endParaRPr>
          </a:p>
        </p:txBody>
      </p:sp>
      <p:sp>
        <p:nvSpPr>
          <p:cNvPr id="6152" name="Content Placeholder 2"/>
          <p:cNvSpPr txBox="1">
            <a:spLocks/>
          </p:cNvSpPr>
          <p:nvPr/>
        </p:nvSpPr>
        <p:spPr bwMode="auto">
          <a:xfrm>
            <a:off x="626533" y="1303866"/>
            <a:ext cx="8212667" cy="1452141"/>
          </a:xfrm>
          <a:prstGeom prst="rect">
            <a:avLst/>
          </a:prstGeom>
          <a:noFill/>
          <a:ln w="9525">
            <a:noFill/>
            <a:miter lim="800000"/>
            <a:headEnd/>
            <a:tailEnd/>
          </a:ln>
        </p:spPr>
        <p:txBody>
          <a:bodyPr/>
          <a:lstStyle/>
          <a:p>
            <a:pPr>
              <a:spcBef>
                <a:spcPct val="20000"/>
              </a:spcBef>
              <a:buFont typeface="Arial" pitchFamily="34" charset="0"/>
              <a:buNone/>
            </a:pPr>
            <a:endParaRPr lang="en-US" altLang="zh-CN" sz="2400" dirty="0">
              <a:solidFill>
                <a:srgbClr val="113A59"/>
              </a:solidFill>
              <a:latin typeface="Calibri Light"/>
              <a:cs typeface="Calibri Light"/>
            </a:endParaRPr>
          </a:p>
        </p:txBody>
      </p:sp>
      <p:sp>
        <p:nvSpPr>
          <p:cNvPr id="5" name="矩形 4"/>
          <p:cNvSpPr/>
          <p:nvPr/>
        </p:nvSpPr>
        <p:spPr>
          <a:xfrm>
            <a:off x="948266" y="1473201"/>
            <a:ext cx="9076267" cy="461665"/>
          </a:xfrm>
          <a:prstGeom prst="rect">
            <a:avLst/>
          </a:prstGeom>
        </p:spPr>
        <p:txBody>
          <a:bodyPr wrap="square">
            <a:spAutoFit/>
          </a:bodyPr>
          <a:lstStyle/>
          <a:p>
            <a:r>
              <a:rPr lang="en-US" altLang="zh-CN" sz="2400" dirty="0">
                <a:latin typeface="Calibri Light"/>
                <a:cs typeface="Calibri Light"/>
              </a:rPr>
              <a:t>Get tweets of specific topics from tweet server in real-time:</a:t>
            </a:r>
            <a:endParaRPr lang="zh-CN" altLang="en-US" sz="2400" dirty="0">
              <a:latin typeface="Calibri Light"/>
              <a:cs typeface="Calibri Light"/>
            </a:endParaRPr>
          </a:p>
        </p:txBody>
      </p:sp>
      <p:pic>
        <p:nvPicPr>
          <p:cNvPr id="8" name="图片 7"/>
          <p:cNvPicPr>
            <a:picLocks noChangeAspect="1"/>
          </p:cNvPicPr>
          <p:nvPr/>
        </p:nvPicPr>
        <p:blipFill>
          <a:blip r:embed="rId2"/>
          <a:stretch>
            <a:fillRect/>
          </a:stretch>
        </p:blipFill>
        <p:spPr>
          <a:xfrm>
            <a:off x="2264833" y="2065866"/>
            <a:ext cx="7683500" cy="1879600"/>
          </a:xfrm>
          <a:prstGeom prst="rect">
            <a:avLst/>
          </a:prstGeom>
        </p:spPr>
      </p:pic>
      <p:sp>
        <p:nvSpPr>
          <p:cNvPr id="11" name="文本框 10"/>
          <p:cNvSpPr txBox="1"/>
          <p:nvPr/>
        </p:nvSpPr>
        <p:spPr>
          <a:xfrm>
            <a:off x="965200" y="4114801"/>
            <a:ext cx="5022854" cy="523220"/>
          </a:xfrm>
          <a:prstGeom prst="rect">
            <a:avLst/>
          </a:prstGeom>
          <a:noFill/>
        </p:spPr>
        <p:txBody>
          <a:bodyPr wrap="none" rtlCol="0">
            <a:spAutoFit/>
          </a:bodyPr>
          <a:lstStyle/>
          <a:p>
            <a:r>
              <a:rPr kumimoji="1" lang="en-US" altLang="zh-CN" sz="2800" dirty="0">
                <a:solidFill>
                  <a:srgbClr val="113A59"/>
                </a:solidFill>
                <a:latin typeface="Calibri Light"/>
                <a:ea typeface="微软雅黑" panose="020B0503020204020204" pitchFamily="34" charset="-122"/>
                <a:cs typeface="Calibri Light"/>
              </a:rPr>
              <a:t>Search whatever topics you want:</a:t>
            </a:r>
            <a:endParaRPr kumimoji="1" lang="zh-CN" altLang="en-US" sz="2800" dirty="0" smtClean="0">
              <a:solidFill>
                <a:srgbClr val="113A59"/>
              </a:solidFill>
              <a:latin typeface="Calibri Light"/>
              <a:ea typeface="微软雅黑" panose="020B0503020204020204" pitchFamily="34" charset="-122"/>
              <a:cs typeface="Calibri Light"/>
            </a:endParaRPr>
          </a:p>
        </p:txBody>
      </p:sp>
      <p:pic>
        <p:nvPicPr>
          <p:cNvPr id="17" name="图片 16"/>
          <p:cNvPicPr>
            <a:picLocks noChangeAspect="1"/>
          </p:cNvPicPr>
          <p:nvPr/>
        </p:nvPicPr>
        <p:blipFill>
          <a:blip r:embed="rId3"/>
          <a:stretch>
            <a:fillRect/>
          </a:stretch>
        </p:blipFill>
        <p:spPr>
          <a:xfrm>
            <a:off x="2387600" y="4715933"/>
            <a:ext cx="7416800" cy="1727200"/>
          </a:xfrm>
          <a:prstGeom prst="rect">
            <a:avLst/>
          </a:prstGeom>
        </p:spPr>
      </p:pic>
    </p:spTree>
    <p:extLst>
      <p:ext uri="{BB962C8B-B14F-4D97-AF65-F5344CB8AC3E}">
        <p14:creationId xmlns:p14="http://schemas.microsoft.com/office/powerpoint/2010/main" val="1199649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pyright Notice"/>
          <p:cNvSpPr>
            <a:spLocks/>
          </p:cNvSpPr>
          <p:nvPr/>
        </p:nvSpPr>
        <p:spPr bwMode="auto">
          <a:xfrm>
            <a:off x="3930077" y="601663"/>
            <a:ext cx="4331849" cy="557875"/>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altLang="zh-CN" sz="3200" b="1" cap="small" dirty="0">
                <a:solidFill>
                  <a:srgbClr val="4D86B3"/>
                </a:solidFill>
                <a:latin typeface="微软雅黑" panose="020B0503020204020204" pitchFamily="34" charset="-122"/>
                <a:ea typeface="微软雅黑" panose="020B0503020204020204" pitchFamily="34" charset="-122"/>
              </a:rPr>
              <a:t>SAMPLE SNAPSHOTS </a:t>
            </a:r>
          </a:p>
        </p:txBody>
      </p:sp>
      <p:cxnSp>
        <p:nvCxnSpPr>
          <p:cNvPr id="4" name="直接连接符 3"/>
          <p:cNvCxnSpPr/>
          <p:nvPr/>
        </p:nvCxnSpPr>
        <p:spPr>
          <a:xfrm>
            <a:off x="590550" y="1238250"/>
            <a:ext cx="11010900" cy="0"/>
          </a:xfrm>
          <a:prstGeom prst="line">
            <a:avLst/>
          </a:prstGeom>
          <a:ln>
            <a:solidFill>
              <a:srgbClr val="113A59"/>
            </a:solidFill>
          </a:ln>
        </p:spPr>
        <p:style>
          <a:lnRef idx="1">
            <a:schemeClr val="accent1"/>
          </a:lnRef>
          <a:fillRef idx="0">
            <a:schemeClr val="accent1"/>
          </a:fillRef>
          <a:effectRef idx="0">
            <a:schemeClr val="accent1"/>
          </a:effectRef>
          <a:fontRef idx="minor">
            <a:schemeClr val="tx1"/>
          </a:fontRef>
        </p:style>
      </p:cxnSp>
      <p:grpSp>
        <p:nvGrpSpPr>
          <p:cNvPr id="6148" name="组合 19"/>
          <p:cNvGrpSpPr>
            <a:grpSpLocks/>
          </p:cNvGrpSpPr>
          <p:nvPr/>
        </p:nvGrpSpPr>
        <p:grpSpPr bwMode="auto">
          <a:xfrm>
            <a:off x="8915400" y="704850"/>
            <a:ext cx="2247900" cy="533400"/>
            <a:chOff x="2028559" y="4443106"/>
            <a:chExt cx="10163441" cy="2414894"/>
          </a:xfrm>
        </p:grpSpPr>
        <p:grpSp>
          <p:nvGrpSpPr>
            <p:cNvPr id="6168" name="组合 4"/>
            <p:cNvGrpSpPr>
              <a:grpSpLocks/>
            </p:cNvGrpSpPr>
            <p:nvPr/>
          </p:nvGrpSpPr>
          <p:grpSpPr bwMode="auto">
            <a:xfrm>
              <a:off x="4956670" y="4443106"/>
              <a:ext cx="4884016" cy="2414894"/>
              <a:chOff x="4956670" y="4443106"/>
              <a:chExt cx="4884016" cy="2414894"/>
            </a:xfrm>
          </p:grpSpPr>
          <p:sp>
            <p:nvSpPr>
              <p:cNvPr id="6" name="等腰三角形 5"/>
              <p:cNvSpPr/>
              <p:nvPr/>
            </p:nvSpPr>
            <p:spPr>
              <a:xfrm>
                <a:off x="4957009" y="4443106"/>
                <a:ext cx="4880747"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任意多边形 6"/>
              <p:cNvSpPr/>
              <p:nvPr/>
            </p:nvSpPr>
            <p:spPr>
              <a:xfrm>
                <a:off x="4957009" y="4443106"/>
                <a:ext cx="2440374"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69" name="组合 7"/>
            <p:cNvGrpSpPr>
              <a:grpSpLocks/>
            </p:cNvGrpSpPr>
            <p:nvPr/>
          </p:nvGrpSpPr>
          <p:grpSpPr bwMode="auto">
            <a:xfrm>
              <a:off x="3492614" y="5410200"/>
              <a:ext cx="2928111" cy="1447800"/>
              <a:chOff x="4956670" y="4443106"/>
              <a:chExt cx="4884016" cy="2414894"/>
            </a:xfrm>
          </p:grpSpPr>
          <p:sp>
            <p:nvSpPr>
              <p:cNvPr id="9" name="等腰三角形 8"/>
              <p:cNvSpPr/>
              <p:nvPr/>
            </p:nvSpPr>
            <p:spPr>
              <a:xfrm>
                <a:off x="4956957" y="4448407"/>
                <a:ext cx="4884582" cy="2409593"/>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任意多边形 9"/>
              <p:cNvSpPr/>
              <p:nvPr/>
            </p:nvSpPr>
            <p:spPr>
              <a:xfrm>
                <a:off x="4956957" y="4448407"/>
                <a:ext cx="2442291" cy="2409593"/>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70" name="组合 10"/>
            <p:cNvGrpSpPr>
              <a:grpSpLocks/>
            </p:cNvGrpSpPr>
            <p:nvPr/>
          </p:nvGrpSpPr>
          <p:grpSpPr bwMode="auto">
            <a:xfrm>
              <a:off x="7721714" y="5048250"/>
              <a:ext cx="3660139" cy="1809750"/>
              <a:chOff x="4956670" y="4443106"/>
              <a:chExt cx="4884016" cy="2414894"/>
            </a:xfrm>
          </p:grpSpPr>
          <p:sp>
            <p:nvSpPr>
              <p:cNvPr id="12" name="等腰三角形 11"/>
              <p:cNvSpPr/>
              <p:nvPr/>
            </p:nvSpPr>
            <p:spPr>
              <a:xfrm>
                <a:off x="4954884" y="4441209"/>
                <a:ext cx="4884577" cy="2416791"/>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任意多边形 12"/>
              <p:cNvSpPr/>
              <p:nvPr/>
            </p:nvSpPr>
            <p:spPr>
              <a:xfrm>
                <a:off x="4954884" y="4441209"/>
                <a:ext cx="2442286" cy="2416791"/>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71" name="组合 13"/>
            <p:cNvGrpSpPr>
              <a:grpSpLocks/>
            </p:cNvGrpSpPr>
            <p:nvPr/>
          </p:nvGrpSpPr>
          <p:grpSpPr bwMode="auto">
            <a:xfrm>
              <a:off x="2028559" y="6342960"/>
              <a:ext cx="1041643" cy="515039"/>
              <a:chOff x="4956670" y="4443106"/>
              <a:chExt cx="4884016" cy="2414894"/>
            </a:xfrm>
          </p:grpSpPr>
          <p:sp>
            <p:nvSpPr>
              <p:cNvPr id="15" name="等腰三角形 14"/>
              <p:cNvSpPr/>
              <p:nvPr/>
            </p:nvSpPr>
            <p:spPr>
              <a:xfrm>
                <a:off x="4956670" y="4431685"/>
                <a:ext cx="4879840"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任意多边形 15"/>
              <p:cNvSpPr/>
              <p:nvPr/>
            </p:nvSpPr>
            <p:spPr>
              <a:xfrm>
                <a:off x="4956670" y="4431685"/>
                <a:ext cx="2456752"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72" name="组合 16"/>
            <p:cNvGrpSpPr>
              <a:grpSpLocks/>
            </p:cNvGrpSpPr>
            <p:nvPr/>
          </p:nvGrpSpPr>
          <p:grpSpPr bwMode="auto">
            <a:xfrm>
              <a:off x="11150357" y="6342960"/>
              <a:ext cx="1041643" cy="515039"/>
              <a:chOff x="4956670" y="4443106"/>
              <a:chExt cx="4884016" cy="2414894"/>
            </a:xfrm>
          </p:grpSpPr>
          <p:sp>
            <p:nvSpPr>
              <p:cNvPr id="18" name="等腰三角形 17"/>
              <p:cNvSpPr/>
              <p:nvPr/>
            </p:nvSpPr>
            <p:spPr>
              <a:xfrm>
                <a:off x="4960867" y="4431685"/>
                <a:ext cx="4879819"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任意多边形 18"/>
              <p:cNvSpPr/>
              <p:nvPr/>
            </p:nvSpPr>
            <p:spPr>
              <a:xfrm>
                <a:off x="4960867" y="4431685"/>
                <a:ext cx="2456731"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grpSp>
        <p:nvGrpSpPr>
          <p:cNvPr id="6149" name="组合 20"/>
          <p:cNvGrpSpPr>
            <a:grpSpLocks/>
          </p:cNvGrpSpPr>
          <p:nvPr/>
        </p:nvGrpSpPr>
        <p:grpSpPr bwMode="auto">
          <a:xfrm flipH="1">
            <a:off x="742950" y="704850"/>
            <a:ext cx="2247900" cy="533400"/>
            <a:chOff x="2028559" y="4443106"/>
            <a:chExt cx="10163441" cy="2414894"/>
          </a:xfrm>
        </p:grpSpPr>
        <p:grpSp>
          <p:nvGrpSpPr>
            <p:cNvPr id="6153" name="组合 21"/>
            <p:cNvGrpSpPr>
              <a:grpSpLocks/>
            </p:cNvGrpSpPr>
            <p:nvPr/>
          </p:nvGrpSpPr>
          <p:grpSpPr bwMode="auto">
            <a:xfrm>
              <a:off x="4956670" y="4443106"/>
              <a:ext cx="4884016" cy="2414894"/>
              <a:chOff x="4956670" y="4443106"/>
              <a:chExt cx="4884016" cy="2414894"/>
            </a:xfrm>
          </p:grpSpPr>
          <p:sp>
            <p:nvSpPr>
              <p:cNvPr id="35" name="等腰三角形 34"/>
              <p:cNvSpPr/>
              <p:nvPr/>
            </p:nvSpPr>
            <p:spPr>
              <a:xfrm>
                <a:off x="4957009" y="4443106"/>
                <a:ext cx="4880747"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 name="任意多边形 35"/>
              <p:cNvSpPr/>
              <p:nvPr/>
            </p:nvSpPr>
            <p:spPr>
              <a:xfrm>
                <a:off x="4957009" y="4443106"/>
                <a:ext cx="2440374"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4" name="组合 22"/>
            <p:cNvGrpSpPr>
              <a:grpSpLocks/>
            </p:cNvGrpSpPr>
            <p:nvPr/>
          </p:nvGrpSpPr>
          <p:grpSpPr bwMode="auto">
            <a:xfrm>
              <a:off x="3492614" y="5410200"/>
              <a:ext cx="2928111" cy="1447800"/>
              <a:chOff x="4956670" y="4443106"/>
              <a:chExt cx="4884016" cy="2414894"/>
            </a:xfrm>
          </p:grpSpPr>
          <p:sp>
            <p:nvSpPr>
              <p:cNvPr id="33" name="等腰三角形 32"/>
              <p:cNvSpPr/>
              <p:nvPr/>
            </p:nvSpPr>
            <p:spPr>
              <a:xfrm>
                <a:off x="4956949" y="4448407"/>
                <a:ext cx="4884582" cy="2409593"/>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任意多边形 33"/>
              <p:cNvSpPr/>
              <p:nvPr/>
            </p:nvSpPr>
            <p:spPr>
              <a:xfrm>
                <a:off x="4956949" y="4448407"/>
                <a:ext cx="2442291" cy="2409593"/>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5" name="组合 23"/>
            <p:cNvGrpSpPr>
              <a:grpSpLocks/>
            </p:cNvGrpSpPr>
            <p:nvPr/>
          </p:nvGrpSpPr>
          <p:grpSpPr bwMode="auto">
            <a:xfrm>
              <a:off x="7721714" y="5048250"/>
              <a:ext cx="3660139" cy="1809750"/>
              <a:chOff x="4956670" y="4443106"/>
              <a:chExt cx="4884016" cy="2414894"/>
            </a:xfrm>
          </p:grpSpPr>
          <p:sp>
            <p:nvSpPr>
              <p:cNvPr id="31" name="等腰三角形 30"/>
              <p:cNvSpPr/>
              <p:nvPr/>
            </p:nvSpPr>
            <p:spPr>
              <a:xfrm>
                <a:off x="4954878" y="4441209"/>
                <a:ext cx="4884577" cy="2416791"/>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 name="任意多边形 31"/>
              <p:cNvSpPr/>
              <p:nvPr/>
            </p:nvSpPr>
            <p:spPr>
              <a:xfrm>
                <a:off x="4954878" y="4441209"/>
                <a:ext cx="2442292" cy="2416791"/>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6" name="组合 24"/>
            <p:cNvGrpSpPr>
              <a:grpSpLocks/>
            </p:cNvGrpSpPr>
            <p:nvPr/>
          </p:nvGrpSpPr>
          <p:grpSpPr bwMode="auto">
            <a:xfrm>
              <a:off x="2028559" y="6342960"/>
              <a:ext cx="1041643" cy="515039"/>
              <a:chOff x="4956670" y="4443106"/>
              <a:chExt cx="4884016" cy="2414894"/>
            </a:xfrm>
          </p:grpSpPr>
          <p:sp>
            <p:nvSpPr>
              <p:cNvPr id="29" name="等腰三角形 28"/>
              <p:cNvSpPr/>
              <p:nvPr/>
            </p:nvSpPr>
            <p:spPr>
              <a:xfrm>
                <a:off x="4956670" y="4431685"/>
                <a:ext cx="4879819"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 name="任意多边形 29"/>
              <p:cNvSpPr/>
              <p:nvPr/>
            </p:nvSpPr>
            <p:spPr>
              <a:xfrm>
                <a:off x="4956670" y="4431685"/>
                <a:ext cx="2423088"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7" name="组合 25"/>
            <p:cNvGrpSpPr>
              <a:grpSpLocks/>
            </p:cNvGrpSpPr>
            <p:nvPr/>
          </p:nvGrpSpPr>
          <p:grpSpPr bwMode="auto">
            <a:xfrm>
              <a:off x="11150357" y="6342960"/>
              <a:ext cx="1041643" cy="515039"/>
              <a:chOff x="4956670" y="4443106"/>
              <a:chExt cx="4884016" cy="2414894"/>
            </a:xfrm>
          </p:grpSpPr>
          <p:sp>
            <p:nvSpPr>
              <p:cNvPr id="27" name="等腰三角形 26"/>
              <p:cNvSpPr/>
              <p:nvPr/>
            </p:nvSpPr>
            <p:spPr>
              <a:xfrm>
                <a:off x="4960846" y="4431685"/>
                <a:ext cx="4879840"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任意多边形 27"/>
              <p:cNvSpPr/>
              <p:nvPr/>
            </p:nvSpPr>
            <p:spPr>
              <a:xfrm>
                <a:off x="4960846" y="4431685"/>
                <a:ext cx="2423088"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sp>
        <p:nvSpPr>
          <p:cNvPr id="6151" name="Title 13"/>
          <p:cNvSpPr txBox="1">
            <a:spLocks/>
          </p:cNvSpPr>
          <p:nvPr/>
        </p:nvSpPr>
        <p:spPr bwMode="auto">
          <a:xfrm>
            <a:off x="1521000" y="3884047"/>
            <a:ext cx="9257218" cy="2668810"/>
          </a:xfrm>
          <a:prstGeom prst="rect">
            <a:avLst/>
          </a:prstGeom>
          <a:noFill/>
          <a:ln w="9525">
            <a:noFill/>
            <a:miter lim="800000"/>
            <a:headEnd/>
            <a:tailEnd/>
          </a:ln>
        </p:spPr>
        <p:txBody>
          <a:bodyPr/>
          <a:lstStyle/>
          <a:p>
            <a:pPr>
              <a:lnSpc>
                <a:spcPct val="90000"/>
              </a:lnSpc>
            </a:pPr>
            <a:endParaRPr lang="en-US" altLang="zh-CN" sz="2400" dirty="0">
              <a:solidFill>
                <a:srgbClr val="113A59"/>
              </a:solidFill>
              <a:latin typeface="Calibri Light"/>
            </a:endParaRPr>
          </a:p>
        </p:txBody>
      </p:sp>
      <p:sp>
        <p:nvSpPr>
          <p:cNvPr id="6152" name="Content Placeholder 2"/>
          <p:cNvSpPr txBox="1">
            <a:spLocks/>
          </p:cNvSpPr>
          <p:nvPr/>
        </p:nvSpPr>
        <p:spPr bwMode="auto">
          <a:xfrm>
            <a:off x="626533" y="1303866"/>
            <a:ext cx="8212667" cy="1452141"/>
          </a:xfrm>
          <a:prstGeom prst="rect">
            <a:avLst/>
          </a:prstGeom>
          <a:noFill/>
          <a:ln w="9525">
            <a:noFill/>
            <a:miter lim="800000"/>
            <a:headEnd/>
            <a:tailEnd/>
          </a:ln>
        </p:spPr>
        <p:txBody>
          <a:bodyPr/>
          <a:lstStyle/>
          <a:p>
            <a:pPr>
              <a:spcBef>
                <a:spcPct val="20000"/>
              </a:spcBef>
              <a:buFont typeface="Arial" pitchFamily="34" charset="0"/>
              <a:buNone/>
            </a:pPr>
            <a:endParaRPr lang="en-US" altLang="zh-CN" sz="2400" dirty="0">
              <a:solidFill>
                <a:srgbClr val="113A59"/>
              </a:solidFill>
              <a:latin typeface="Calibri Light"/>
              <a:cs typeface="Calibri Light"/>
            </a:endParaRPr>
          </a:p>
        </p:txBody>
      </p:sp>
      <p:sp>
        <p:nvSpPr>
          <p:cNvPr id="5" name="矩形 4"/>
          <p:cNvSpPr/>
          <p:nvPr/>
        </p:nvSpPr>
        <p:spPr>
          <a:xfrm>
            <a:off x="948266" y="1473201"/>
            <a:ext cx="9076267" cy="461665"/>
          </a:xfrm>
          <a:prstGeom prst="rect">
            <a:avLst/>
          </a:prstGeom>
        </p:spPr>
        <p:txBody>
          <a:bodyPr wrap="square">
            <a:spAutoFit/>
          </a:bodyPr>
          <a:lstStyle/>
          <a:p>
            <a:r>
              <a:rPr lang="en-US" altLang="zh-CN" sz="2400" dirty="0" smtClean="0">
                <a:latin typeface="Calibri Light"/>
                <a:cs typeface="Calibri Light"/>
              </a:rPr>
              <a:t>GEO location for each </a:t>
            </a:r>
            <a:r>
              <a:rPr lang="en-US" altLang="zh-CN" sz="2400" dirty="0" err="1" smtClean="0">
                <a:latin typeface="Calibri Light"/>
                <a:cs typeface="Calibri Light"/>
              </a:rPr>
              <a:t>twitt</a:t>
            </a:r>
            <a:endParaRPr lang="zh-CN" altLang="en-US" sz="2400" dirty="0">
              <a:latin typeface="Calibri Light"/>
              <a:cs typeface="Calibri Light"/>
            </a:endParaRPr>
          </a:p>
        </p:txBody>
      </p:sp>
      <p:sp>
        <p:nvSpPr>
          <p:cNvPr id="11" name="文本框 10"/>
          <p:cNvSpPr txBox="1"/>
          <p:nvPr/>
        </p:nvSpPr>
        <p:spPr>
          <a:xfrm>
            <a:off x="7823200" y="5689601"/>
            <a:ext cx="2864561" cy="523220"/>
          </a:xfrm>
          <a:prstGeom prst="rect">
            <a:avLst/>
          </a:prstGeom>
          <a:noFill/>
        </p:spPr>
        <p:txBody>
          <a:bodyPr wrap="none" rtlCol="0">
            <a:spAutoFit/>
          </a:bodyPr>
          <a:lstStyle/>
          <a:p>
            <a:r>
              <a:rPr kumimoji="1" lang="en-US" altLang="zh-CN" sz="2800" dirty="0" smtClean="0">
                <a:solidFill>
                  <a:srgbClr val="113A59"/>
                </a:solidFill>
                <a:latin typeface="Calibri Light"/>
                <a:ea typeface="微软雅黑" panose="020B0503020204020204" pitchFamily="34" charset="-122"/>
                <a:cs typeface="Calibri Light"/>
              </a:rPr>
              <a:t>Sentiment</a:t>
            </a:r>
            <a:r>
              <a:rPr kumimoji="1" lang="zh-CN" altLang="en-US" sz="2800" dirty="0" smtClean="0">
                <a:solidFill>
                  <a:srgbClr val="113A59"/>
                </a:solidFill>
                <a:latin typeface="Calibri Light"/>
                <a:ea typeface="微软雅黑" panose="020B0503020204020204" pitchFamily="34" charset="-122"/>
                <a:cs typeface="Calibri Light"/>
              </a:rPr>
              <a:t> </a:t>
            </a:r>
            <a:r>
              <a:rPr kumimoji="1" lang="en-US" altLang="zh-CN" sz="2800" dirty="0" smtClean="0">
                <a:solidFill>
                  <a:srgbClr val="113A59"/>
                </a:solidFill>
                <a:latin typeface="Calibri Light"/>
                <a:ea typeface="微软雅黑" panose="020B0503020204020204" pitchFamily="34" charset="-122"/>
                <a:cs typeface="Calibri Light"/>
              </a:rPr>
              <a:t>analysis</a:t>
            </a:r>
            <a:endParaRPr kumimoji="1" lang="zh-CN" altLang="en-US" sz="2800" dirty="0" smtClean="0">
              <a:solidFill>
                <a:srgbClr val="113A59"/>
              </a:solidFill>
              <a:latin typeface="Calibri Light"/>
              <a:ea typeface="微软雅黑" panose="020B0503020204020204" pitchFamily="34" charset="-122"/>
              <a:cs typeface="Calibri Light"/>
            </a:endParaRPr>
          </a:p>
        </p:txBody>
      </p:sp>
      <p:pic>
        <p:nvPicPr>
          <p:cNvPr id="3" name="图片 2"/>
          <p:cNvPicPr>
            <a:picLocks noChangeAspect="1"/>
          </p:cNvPicPr>
          <p:nvPr/>
        </p:nvPicPr>
        <p:blipFill>
          <a:blip r:embed="rId2"/>
          <a:stretch>
            <a:fillRect/>
          </a:stretch>
        </p:blipFill>
        <p:spPr>
          <a:xfrm>
            <a:off x="7107766" y="1341967"/>
            <a:ext cx="4593167" cy="3365916"/>
          </a:xfrm>
          <a:prstGeom prst="rect">
            <a:avLst/>
          </a:prstGeom>
        </p:spPr>
      </p:pic>
      <p:pic>
        <p:nvPicPr>
          <p:cNvPr id="14" name="图片 13"/>
          <p:cNvPicPr>
            <a:picLocks noChangeAspect="1"/>
          </p:cNvPicPr>
          <p:nvPr/>
        </p:nvPicPr>
        <p:blipFill>
          <a:blip r:embed="rId3"/>
          <a:stretch>
            <a:fillRect/>
          </a:stretch>
        </p:blipFill>
        <p:spPr>
          <a:xfrm>
            <a:off x="928275" y="3911600"/>
            <a:ext cx="6065192" cy="2510366"/>
          </a:xfrm>
          <a:prstGeom prst="rect">
            <a:avLst/>
          </a:prstGeom>
        </p:spPr>
      </p:pic>
    </p:spTree>
    <p:extLst>
      <p:ext uri="{BB962C8B-B14F-4D97-AF65-F5344CB8AC3E}">
        <p14:creationId xmlns:p14="http://schemas.microsoft.com/office/powerpoint/2010/main" val="2946403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76450" y="2609850"/>
            <a:ext cx="8382000" cy="1771650"/>
          </a:xfrm>
          <a:custGeom>
            <a:avLst/>
            <a:gdLst>
              <a:gd name="connsiteX0" fmla="*/ 0 w 8153400"/>
              <a:gd name="connsiteY0" fmla="*/ 0 h 1428750"/>
              <a:gd name="connsiteX1" fmla="*/ 8153400 w 8153400"/>
              <a:gd name="connsiteY1" fmla="*/ 0 h 1428750"/>
              <a:gd name="connsiteX2" fmla="*/ 8153400 w 8153400"/>
              <a:gd name="connsiteY2" fmla="*/ 1428750 h 1428750"/>
              <a:gd name="connsiteX3" fmla="*/ 0 w 8153400"/>
              <a:gd name="connsiteY3" fmla="*/ 1428750 h 1428750"/>
              <a:gd name="connsiteX4" fmla="*/ 0 w 8153400"/>
              <a:gd name="connsiteY4" fmla="*/ 0 h 1428750"/>
              <a:gd name="connsiteX0" fmla="*/ 0 w 8382000"/>
              <a:gd name="connsiteY0" fmla="*/ 0 h 1771650"/>
              <a:gd name="connsiteX1" fmla="*/ 8153400 w 8382000"/>
              <a:gd name="connsiteY1" fmla="*/ 0 h 1771650"/>
              <a:gd name="connsiteX2" fmla="*/ 8382000 w 8382000"/>
              <a:gd name="connsiteY2" fmla="*/ 1771650 h 1771650"/>
              <a:gd name="connsiteX3" fmla="*/ 0 w 8382000"/>
              <a:gd name="connsiteY3" fmla="*/ 1428750 h 1771650"/>
              <a:gd name="connsiteX4" fmla="*/ 0 w 8382000"/>
              <a:gd name="connsiteY4" fmla="*/ 0 h 1771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0" h="1771650">
                <a:moveTo>
                  <a:pt x="0" y="0"/>
                </a:moveTo>
                <a:lnTo>
                  <a:pt x="8153400" y="0"/>
                </a:lnTo>
                <a:lnTo>
                  <a:pt x="8382000" y="1771650"/>
                </a:lnTo>
                <a:lnTo>
                  <a:pt x="0" y="1428750"/>
                </a:lnTo>
                <a:lnTo>
                  <a:pt x="0" y="0"/>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矩形 2"/>
          <p:cNvSpPr/>
          <p:nvPr/>
        </p:nvSpPr>
        <p:spPr>
          <a:xfrm>
            <a:off x="2076450" y="2609850"/>
            <a:ext cx="8153400" cy="1428750"/>
          </a:xfrm>
          <a:prstGeom prst="rect">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椭圆 4"/>
          <p:cNvSpPr/>
          <p:nvPr/>
        </p:nvSpPr>
        <p:spPr>
          <a:xfrm>
            <a:off x="5372100" y="1485900"/>
            <a:ext cx="1562100" cy="1562100"/>
          </a:xfrm>
          <a:prstGeom prst="ellipse">
            <a:avLst/>
          </a:prstGeom>
          <a:solidFill>
            <a:srgbClr val="4D86B3"/>
          </a:solidFill>
          <a:ln w="57150">
            <a:solidFill>
              <a:srgbClr val="F3C95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6600" b="1" dirty="0">
                <a:solidFill>
                  <a:srgbClr val="F3C953"/>
                </a:solidFill>
              </a:rPr>
              <a:t>4</a:t>
            </a:r>
            <a:endParaRPr lang="zh-CN" altLang="en-US" sz="6600" b="1" dirty="0">
              <a:solidFill>
                <a:srgbClr val="F3C953"/>
              </a:solidFill>
            </a:endParaRPr>
          </a:p>
        </p:txBody>
      </p:sp>
      <p:sp>
        <p:nvSpPr>
          <p:cNvPr id="6" name="Copyright Notice"/>
          <p:cNvSpPr>
            <a:spLocks/>
          </p:cNvSpPr>
          <p:nvPr/>
        </p:nvSpPr>
        <p:spPr bwMode="auto">
          <a:xfrm>
            <a:off x="3611826" y="3257550"/>
            <a:ext cx="5082655" cy="619431"/>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sz="3600" b="1" cap="small" dirty="0" smtClean="0">
                <a:solidFill>
                  <a:srgbClr val="F3C953"/>
                </a:solidFill>
                <a:latin typeface="微软雅黑" panose="020B0503020204020204" pitchFamily="34" charset="-122"/>
                <a:ea typeface="微软雅黑" panose="020B0503020204020204" pitchFamily="34" charset="-122"/>
              </a:rPr>
              <a:t>ACKNOWLEDGEMENT</a:t>
            </a:r>
            <a:endParaRPr lang="en-US" sz="3600" b="1" cap="small" dirty="0">
              <a:solidFill>
                <a:srgbClr val="F3C953"/>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pyright Notice"/>
          <p:cNvSpPr>
            <a:spLocks/>
          </p:cNvSpPr>
          <p:nvPr/>
        </p:nvSpPr>
        <p:spPr bwMode="auto">
          <a:xfrm>
            <a:off x="4702427" y="601663"/>
            <a:ext cx="2787155" cy="360898"/>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sz="2400" b="1" cap="small" dirty="0" smtClean="0">
                <a:solidFill>
                  <a:srgbClr val="113A59"/>
                </a:solidFill>
                <a:latin typeface="微软雅黑" panose="020B0503020204020204" pitchFamily="34" charset="-122"/>
                <a:ea typeface="微软雅黑" panose="020B0503020204020204" pitchFamily="34" charset="-122"/>
              </a:rPr>
              <a:t>acknowledgement</a:t>
            </a:r>
            <a:endParaRPr lang="en-US" sz="2400" b="1" cap="small" dirty="0">
              <a:solidFill>
                <a:srgbClr val="113A59"/>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590550" y="1238250"/>
            <a:ext cx="11010900" cy="0"/>
          </a:xfrm>
          <a:prstGeom prst="line">
            <a:avLst/>
          </a:prstGeom>
          <a:ln>
            <a:solidFill>
              <a:srgbClr val="113A59"/>
            </a:solidFill>
          </a:ln>
        </p:spPr>
        <p:style>
          <a:lnRef idx="1">
            <a:schemeClr val="accent1"/>
          </a:lnRef>
          <a:fillRef idx="0">
            <a:schemeClr val="accent1"/>
          </a:fillRef>
          <a:effectRef idx="0">
            <a:schemeClr val="accent1"/>
          </a:effectRef>
          <a:fontRef idx="minor">
            <a:schemeClr val="tx1"/>
          </a:fontRef>
        </p:style>
      </p:cxnSp>
      <p:grpSp>
        <p:nvGrpSpPr>
          <p:cNvPr id="21508" name="组合 19"/>
          <p:cNvGrpSpPr>
            <a:grpSpLocks/>
          </p:cNvGrpSpPr>
          <p:nvPr/>
        </p:nvGrpSpPr>
        <p:grpSpPr bwMode="auto">
          <a:xfrm>
            <a:off x="8915400" y="704850"/>
            <a:ext cx="2247900" cy="533400"/>
            <a:chOff x="2028559" y="4443106"/>
            <a:chExt cx="10163441" cy="2414894"/>
          </a:xfrm>
        </p:grpSpPr>
        <p:grpSp>
          <p:nvGrpSpPr>
            <p:cNvPr id="21543" name="组合 4"/>
            <p:cNvGrpSpPr>
              <a:grpSpLocks/>
            </p:cNvGrpSpPr>
            <p:nvPr/>
          </p:nvGrpSpPr>
          <p:grpSpPr bwMode="auto">
            <a:xfrm>
              <a:off x="4956670" y="4443106"/>
              <a:ext cx="4884016" cy="2414894"/>
              <a:chOff x="4956670" y="4443106"/>
              <a:chExt cx="4884016" cy="2414894"/>
            </a:xfrm>
          </p:grpSpPr>
          <p:sp>
            <p:nvSpPr>
              <p:cNvPr id="6" name="等腰三角形 5"/>
              <p:cNvSpPr/>
              <p:nvPr/>
            </p:nvSpPr>
            <p:spPr>
              <a:xfrm>
                <a:off x="4957009" y="4443106"/>
                <a:ext cx="4880747"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任意多边形 6"/>
              <p:cNvSpPr/>
              <p:nvPr/>
            </p:nvSpPr>
            <p:spPr>
              <a:xfrm>
                <a:off x="4957009" y="4443106"/>
                <a:ext cx="2440374"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21544" name="组合 7"/>
            <p:cNvGrpSpPr>
              <a:grpSpLocks/>
            </p:cNvGrpSpPr>
            <p:nvPr/>
          </p:nvGrpSpPr>
          <p:grpSpPr bwMode="auto">
            <a:xfrm>
              <a:off x="3492614" y="5410200"/>
              <a:ext cx="2928111" cy="1447800"/>
              <a:chOff x="4956670" y="4443106"/>
              <a:chExt cx="4884016" cy="2414894"/>
            </a:xfrm>
          </p:grpSpPr>
          <p:sp>
            <p:nvSpPr>
              <p:cNvPr id="9" name="等腰三角形 8"/>
              <p:cNvSpPr/>
              <p:nvPr/>
            </p:nvSpPr>
            <p:spPr>
              <a:xfrm>
                <a:off x="4956957" y="4448407"/>
                <a:ext cx="4884582" cy="2409593"/>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任意多边形 9"/>
              <p:cNvSpPr/>
              <p:nvPr/>
            </p:nvSpPr>
            <p:spPr>
              <a:xfrm>
                <a:off x="4956957" y="4448407"/>
                <a:ext cx="2442291" cy="2409593"/>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21545" name="组合 10"/>
            <p:cNvGrpSpPr>
              <a:grpSpLocks/>
            </p:cNvGrpSpPr>
            <p:nvPr/>
          </p:nvGrpSpPr>
          <p:grpSpPr bwMode="auto">
            <a:xfrm>
              <a:off x="7721714" y="5048250"/>
              <a:ext cx="3660139" cy="1809750"/>
              <a:chOff x="4956670" y="4443106"/>
              <a:chExt cx="4884016" cy="2414894"/>
            </a:xfrm>
          </p:grpSpPr>
          <p:sp>
            <p:nvSpPr>
              <p:cNvPr id="12" name="等腰三角形 11"/>
              <p:cNvSpPr/>
              <p:nvPr/>
            </p:nvSpPr>
            <p:spPr>
              <a:xfrm>
                <a:off x="4954884" y="4441209"/>
                <a:ext cx="4884577" cy="2416791"/>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任意多边形 12"/>
              <p:cNvSpPr/>
              <p:nvPr/>
            </p:nvSpPr>
            <p:spPr>
              <a:xfrm>
                <a:off x="4954884" y="4441209"/>
                <a:ext cx="2442286" cy="2416791"/>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21546" name="组合 13"/>
            <p:cNvGrpSpPr>
              <a:grpSpLocks/>
            </p:cNvGrpSpPr>
            <p:nvPr/>
          </p:nvGrpSpPr>
          <p:grpSpPr bwMode="auto">
            <a:xfrm>
              <a:off x="2028559" y="6342960"/>
              <a:ext cx="1041643" cy="515039"/>
              <a:chOff x="4956670" y="4443106"/>
              <a:chExt cx="4884016" cy="2414894"/>
            </a:xfrm>
          </p:grpSpPr>
          <p:sp>
            <p:nvSpPr>
              <p:cNvPr id="15" name="等腰三角形 14"/>
              <p:cNvSpPr/>
              <p:nvPr/>
            </p:nvSpPr>
            <p:spPr>
              <a:xfrm>
                <a:off x="4956670" y="4431685"/>
                <a:ext cx="4879840"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任意多边形 15"/>
              <p:cNvSpPr/>
              <p:nvPr/>
            </p:nvSpPr>
            <p:spPr>
              <a:xfrm>
                <a:off x="4956670" y="4431685"/>
                <a:ext cx="2456752"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21547" name="组合 16"/>
            <p:cNvGrpSpPr>
              <a:grpSpLocks/>
            </p:cNvGrpSpPr>
            <p:nvPr/>
          </p:nvGrpSpPr>
          <p:grpSpPr bwMode="auto">
            <a:xfrm>
              <a:off x="11150357" y="6342960"/>
              <a:ext cx="1041643" cy="515039"/>
              <a:chOff x="4956670" y="4443106"/>
              <a:chExt cx="4884016" cy="2414894"/>
            </a:xfrm>
          </p:grpSpPr>
          <p:sp>
            <p:nvSpPr>
              <p:cNvPr id="18" name="等腰三角形 17"/>
              <p:cNvSpPr/>
              <p:nvPr/>
            </p:nvSpPr>
            <p:spPr>
              <a:xfrm>
                <a:off x="4960867" y="4431685"/>
                <a:ext cx="4879819"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任意多边形 18"/>
              <p:cNvSpPr/>
              <p:nvPr/>
            </p:nvSpPr>
            <p:spPr>
              <a:xfrm>
                <a:off x="4960867" y="4431685"/>
                <a:ext cx="2456731"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grpSp>
        <p:nvGrpSpPr>
          <p:cNvPr id="21509" name="组合 20"/>
          <p:cNvGrpSpPr>
            <a:grpSpLocks/>
          </p:cNvGrpSpPr>
          <p:nvPr/>
        </p:nvGrpSpPr>
        <p:grpSpPr bwMode="auto">
          <a:xfrm flipH="1">
            <a:off x="742950" y="704850"/>
            <a:ext cx="2247900" cy="533400"/>
            <a:chOff x="2028559" y="4443106"/>
            <a:chExt cx="10163441" cy="2414894"/>
          </a:xfrm>
        </p:grpSpPr>
        <p:grpSp>
          <p:nvGrpSpPr>
            <p:cNvPr id="21528" name="组合 21"/>
            <p:cNvGrpSpPr>
              <a:grpSpLocks/>
            </p:cNvGrpSpPr>
            <p:nvPr/>
          </p:nvGrpSpPr>
          <p:grpSpPr bwMode="auto">
            <a:xfrm>
              <a:off x="4956670" y="4443106"/>
              <a:ext cx="4884016" cy="2414894"/>
              <a:chOff x="4956670" y="4443106"/>
              <a:chExt cx="4884016" cy="2414894"/>
            </a:xfrm>
          </p:grpSpPr>
          <p:sp>
            <p:nvSpPr>
              <p:cNvPr id="35" name="等腰三角形 34"/>
              <p:cNvSpPr/>
              <p:nvPr/>
            </p:nvSpPr>
            <p:spPr>
              <a:xfrm>
                <a:off x="4957009" y="4443106"/>
                <a:ext cx="4880747"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 name="任意多边形 35"/>
              <p:cNvSpPr/>
              <p:nvPr/>
            </p:nvSpPr>
            <p:spPr>
              <a:xfrm>
                <a:off x="4957009" y="4443106"/>
                <a:ext cx="2440374"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21529" name="组合 22"/>
            <p:cNvGrpSpPr>
              <a:grpSpLocks/>
            </p:cNvGrpSpPr>
            <p:nvPr/>
          </p:nvGrpSpPr>
          <p:grpSpPr bwMode="auto">
            <a:xfrm>
              <a:off x="3492614" y="5410200"/>
              <a:ext cx="2928111" cy="1447800"/>
              <a:chOff x="4956670" y="4443106"/>
              <a:chExt cx="4884016" cy="2414894"/>
            </a:xfrm>
          </p:grpSpPr>
          <p:sp>
            <p:nvSpPr>
              <p:cNvPr id="33" name="等腰三角形 32"/>
              <p:cNvSpPr/>
              <p:nvPr/>
            </p:nvSpPr>
            <p:spPr>
              <a:xfrm>
                <a:off x="4956949" y="4448407"/>
                <a:ext cx="4884582" cy="2409593"/>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任意多边形 33"/>
              <p:cNvSpPr/>
              <p:nvPr/>
            </p:nvSpPr>
            <p:spPr>
              <a:xfrm>
                <a:off x="4956949" y="4448407"/>
                <a:ext cx="2442291" cy="2409593"/>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21530" name="组合 23"/>
            <p:cNvGrpSpPr>
              <a:grpSpLocks/>
            </p:cNvGrpSpPr>
            <p:nvPr/>
          </p:nvGrpSpPr>
          <p:grpSpPr bwMode="auto">
            <a:xfrm>
              <a:off x="7721714" y="5048250"/>
              <a:ext cx="3660139" cy="1809750"/>
              <a:chOff x="4956670" y="4443106"/>
              <a:chExt cx="4884016" cy="2414894"/>
            </a:xfrm>
          </p:grpSpPr>
          <p:sp>
            <p:nvSpPr>
              <p:cNvPr id="31" name="等腰三角形 30"/>
              <p:cNvSpPr/>
              <p:nvPr/>
            </p:nvSpPr>
            <p:spPr>
              <a:xfrm>
                <a:off x="4954878" y="4441209"/>
                <a:ext cx="4884577" cy="2416791"/>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 name="任意多边形 31"/>
              <p:cNvSpPr/>
              <p:nvPr/>
            </p:nvSpPr>
            <p:spPr>
              <a:xfrm>
                <a:off x="4954878" y="4441209"/>
                <a:ext cx="2442292" cy="2416791"/>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21531" name="组合 24"/>
            <p:cNvGrpSpPr>
              <a:grpSpLocks/>
            </p:cNvGrpSpPr>
            <p:nvPr/>
          </p:nvGrpSpPr>
          <p:grpSpPr bwMode="auto">
            <a:xfrm>
              <a:off x="2028559" y="6342960"/>
              <a:ext cx="1041643" cy="515039"/>
              <a:chOff x="4956670" y="4443106"/>
              <a:chExt cx="4884016" cy="2414894"/>
            </a:xfrm>
          </p:grpSpPr>
          <p:sp>
            <p:nvSpPr>
              <p:cNvPr id="29" name="等腰三角形 28"/>
              <p:cNvSpPr/>
              <p:nvPr/>
            </p:nvSpPr>
            <p:spPr>
              <a:xfrm>
                <a:off x="4956670" y="4431685"/>
                <a:ext cx="4879819"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 name="任意多边形 29"/>
              <p:cNvSpPr/>
              <p:nvPr/>
            </p:nvSpPr>
            <p:spPr>
              <a:xfrm>
                <a:off x="4956670" y="4431685"/>
                <a:ext cx="2423088"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21532" name="组合 25"/>
            <p:cNvGrpSpPr>
              <a:grpSpLocks/>
            </p:cNvGrpSpPr>
            <p:nvPr/>
          </p:nvGrpSpPr>
          <p:grpSpPr bwMode="auto">
            <a:xfrm>
              <a:off x="11150357" y="6342960"/>
              <a:ext cx="1041643" cy="515039"/>
              <a:chOff x="4956670" y="4443106"/>
              <a:chExt cx="4884016" cy="2414894"/>
            </a:xfrm>
          </p:grpSpPr>
          <p:sp>
            <p:nvSpPr>
              <p:cNvPr id="27" name="等腰三角形 26"/>
              <p:cNvSpPr/>
              <p:nvPr/>
            </p:nvSpPr>
            <p:spPr>
              <a:xfrm>
                <a:off x="4960846" y="4431685"/>
                <a:ext cx="4879840"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任意多边形 27"/>
              <p:cNvSpPr/>
              <p:nvPr/>
            </p:nvSpPr>
            <p:spPr>
              <a:xfrm>
                <a:off x="4960846" y="4431685"/>
                <a:ext cx="2423088"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sp>
        <p:nvSpPr>
          <p:cNvPr id="21510" name="Freeform 5"/>
          <p:cNvSpPr>
            <a:spLocks/>
          </p:cNvSpPr>
          <p:nvPr/>
        </p:nvSpPr>
        <p:spPr bwMode="auto">
          <a:xfrm>
            <a:off x="4078288" y="5589588"/>
            <a:ext cx="4757737" cy="1268412"/>
          </a:xfrm>
          <a:custGeom>
            <a:avLst/>
            <a:gdLst>
              <a:gd name="T0" fmla="*/ 0 w 251"/>
              <a:gd name="T1" fmla="*/ 1268843 h 67"/>
              <a:gd name="T2" fmla="*/ 0 w 251"/>
              <a:gd name="T3" fmla="*/ 1268843 h 67"/>
              <a:gd name="T4" fmla="*/ 4758750 w 251"/>
              <a:gd name="T5" fmla="*/ 1268843 h 67"/>
              <a:gd name="T6" fmla="*/ 4758750 w 251"/>
              <a:gd name="T7" fmla="*/ 0 h 67"/>
              <a:gd name="T8" fmla="*/ 0 w 251"/>
              <a:gd name="T9" fmla="*/ 1268843 h 67"/>
              <a:gd name="T10" fmla="*/ 0 60000 65536"/>
              <a:gd name="T11" fmla="*/ 0 60000 65536"/>
              <a:gd name="T12" fmla="*/ 0 60000 65536"/>
              <a:gd name="T13" fmla="*/ 0 60000 65536"/>
              <a:gd name="T14" fmla="*/ 0 60000 65536"/>
              <a:gd name="T15" fmla="*/ 0 w 251"/>
              <a:gd name="T16" fmla="*/ 0 h 67"/>
              <a:gd name="T17" fmla="*/ 251 w 251"/>
              <a:gd name="T18" fmla="*/ 67 h 67"/>
            </a:gdLst>
            <a:ahLst/>
            <a:cxnLst>
              <a:cxn ang="T10">
                <a:pos x="T0" y="T1"/>
              </a:cxn>
              <a:cxn ang="T11">
                <a:pos x="T2" y="T3"/>
              </a:cxn>
              <a:cxn ang="T12">
                <a:pos x="T4" y="T5"/>
              </a:cxn>
              <a:cxn ang="T13">
                <a:pos x="T6" y="T7"/>
              </a:cxn>
              <a:cxn ang="T14">
                <a:pos x="T8" y="T9"/>
              </a:cxn>
            </a:cxnLst>
            <a:rect l="T15" t="T16" r="T17" b="T18"/>
            <a:pathLst>
              <a:path w="251" h="67">
                <a:moveTo>
                  <a:pt x="0" y="67"/>
                </a:moveTo>
                <a:cubicBezTo>
                  <a:pt x="0" y="67"/>
                  <a:pt x="0" y="67"/>
                  <a:pt x="0" y="67"/>
                </a:cubicBezTo>
                <a:cubicBezTo>
                  <a:pt x="251" y="67"/>
                  <a:pt x="251" y="67"/>
                  <a:pt x="251" y="67"/>
                </a:cubicBezTo>
                <a:cubicBezTo>
                  <a:pt x="251" y="0"/>
                  <a:pt x="251" y="0"/>
                  <a:pt x="251" y="0"/>
                </a:cubicBezTo>
                <a:cubicBezTo>
                  <a:pt x="178" y="38"/>
                  <a:pt x="92" y="62"/>
                  <a:pt x="0" y="67"/>
                </a:cubicBezTo>
                <a:close/>
              </a:path>
            </a:pathLst>
          </a:custGeom>
          <a:solidFill>
            <a:srgbClr val="113A59"/>
          </a:solidFill>
          <a:ln w="9525">
            <a:noFill/>
            <a:miter lim="800000"/>
            <a:headEnd/>
            <a:tailEnd/>
          </a:ln>
        </p:spPr>
        <p:txBody>
          <a:bodyPr/>
          <a:lstStyle/>
          <a:p>
            <a:endParaRPr lang="zh-CN" altLang="en-US" sz="2800">
              <a:latin typeface="Calibri" pitchFamily="34" charset="0"/>
            </a:endParaRPr>
          </a:p>
        </p:txBody>
      </p:sp>
      <p:sp>
        <p:nvSpPr>
          <p:cNvPr id="21511" name="Freeform 6"/>
          <p:cNvSpPr>
            <a:spLocks/>
          </p:cNvSpPr>
          <p:nvPr/>
        </p:nvSpPr>
        <p:spPr bwMode="auto">
          <a:xfrm>
            <a:off x="8912225" y="4906963"/>
            <a:ext cx="1117600" cy="1951037"/>
          </a:xfrm>
          <a:custGeom>
            <a:avLst/>
            <a:gdLst>
              <a:gd name="T0" fmla="*/ 0 w 59"/>
              <a:gd name="T1" fmla="*/ 682148 h 103"/>
              <a:gd name="T2" fmla="*/ 0 w 59"/>
              <a:gd name="T3" fmla="*/ 1951702 h 103"/>
              <a:gd name="T4" fmla="*/ 1117622 w 59"/>
              <a:gd name="T5" fmla="*/ 1951702 h 103"/>
              <a:gd name="T6" fmla="*/ 1117622 w 59"/>
              <a:gd name="T7" fmla="*/ 0 h 103"/>
              <a:gd name="T8" fmla="*/ 0 w 59"/>
              <a:gd name="T9" fmla="*/ 682148 h 103"/>
              <a:gd name="T10" fmla="*/ 0 60000 65536"/>
              <a:gd name="T11" fmla="*/ 0 60000 65536"/>
              <a:gd name="T12" fmla="*/ 0 60000 65536"/>
              <a:gd name="T13" fmla="*/ 0 60000 65536"/>
              <a:gd name="T14" fmla="*/ 0 60000 65536"/>
              <a:gd name="T15" fmla="*/ 0 w 59"/>
              <a:gd name="T16" fmla="*/ 0 h 103"/>
              <a:gd name="T17" fmla="*/ 59 w 59"/>
              <a:gd name="T18" fmla="*/ 103 h 103"/>
            </a:gdLst>
            <a:ahLst/>
            <a:cxnLst>
              <a:cxn ang="T10">
                <a:pos x="T0" y="T1"/>
              </a:cxn>
              <a:cxn ang="T11">
                <a:pos x="T2" y="T3"/>
              </a:cxn>
              <a:cxn ang="T12">
                <a:pos x="T4" y="T5"/>
              </a:cxn>
              <a:cxn ang="T13">
                <a:pos x="T6" y="T7"/>
              </a:cxn>
              <a:cxn ang="T14">
                <a:pos x="T8" y="T9"/>
              </a:cxn>
            </a:cxnLst>
            <a:rect l="T15" t="T16" r="T17" b="T18"/>
            <a:pathLst>
              <a:path w="59" h="103">
                <a:moveTo>
                  <a:pt x="0" y="36"/>
                </a:moveTo>
                <a:cubicBezTo>
                  <a:pt x="0" y="103"/>
                  <a:pt x="0" y="103"/>
                  <a:pt x="0" y="103"/>
                </a:cubicBezTo>
                <a:cubicBezTo>
                  <a:pt x="59" y="103"/>
                  <a:pt x="59" y="103"/>
                  <a:pt x="59" y="103"/>
                </a:cubicBezTo>
                <a:cubicBezTo>
                  <a:pt x="59" y="0"/>
                  <a:pt x="59" y="0"/>
                  <a:pt x="59" y="0"/>
                </a:cubicBezTo>
                <a:cubicBezTo>
                  <a:pt x="41" y="13"/>
                  <a:pt x="21" y="25"/>
                  <a:pt x="0" y="36"/>
                </a:cubicBezTo>
                <a:close/>
              </a:path>
            </a:pathLst>
          </a:custGeom>
          <a:solidFill>
            <a:srgbClr val="4D86B3"/>
          </a:solidFill>
          <a:ln w="9525">
            <a:noFill/>
            <a:miter lim="800000"/>
            <a:headEnd/>
            <a:tailEnd/>
          </a:ln>
        </p:spPr>
        <p:txBody>
          <a:bodyPr/>
          <a:lstStyle/>
          <a:p>
            <a:endParaRPr lang="zh-CN" altLang="en-US" sz="3200">
              <a:latin typeface="Calibri" pitchFamily="34" charset="0"/>
            </a:endParaRPr>
          </a:p>
        </p:txBody>
      </p:sp>
      <p:sp>
        <p:nvSpPr>
          <p:cNvPr id="21512" name="Freeform 7"/>
          <p:cNvSpPr>
            <a:spLocks/>
          </p:cNvSpPr>
          <p:nvPr/>
        </p:nvSpPr>
        <p:spPr bwMode="auto">
          <a:xfrm>
            <a:off x="11603038" y="2973388"/>
            <a:ext cx="588962" cy="3884612"/>
          </a:xfrm>
          <a:custGeom>
            <a:avLst/>
            <a:gdLst>
              <a:gd name="T0" fmla="*/ 588347 w 31"/>
              <a:gd name="T1" fmla="*/ 0 h 205"/>
              <a:gd name="T2" fmla="*/ 531410 w 31"/>
              <a:gd name="T3" fmla="*/ 0 h 205"/>
              <a:gd name="T4" fmla="*/ 0 w 31"/>
              <a:gd name="T5" fmla="*/ 682156 h 205"/>
              <a:gd name="T6" fmla="*/ 0 w 31"/>
              <a:gd name="T7" fmla="*/ 3884501 h 205"/>
              <a:gd name="T8" fmla="*/ 588347 w 31"/>
              <a:gd name="T9" fmla="*/ 3884501 h 205"/>
              <a:gd name="T10" fmla="*/ 588347 w 31"/>
              <a:gd name="T11" fmla="*/ 0 h 205"/>
              <a:gd name="T12" fmla="*/ 0 60000 65536"/>
              <a:gd name="T13" fmla="*/ 0 60000 65536"/>
              <a:gd name="T14" fmla="*/ 0 60000 65536"/>
              <a:gd name="T15" fmla="*/ 0 60000 65536"/>
              <a:gd name="T16" fmla="*/ 0 60000 65536"/>
              <a:gd name="T17" fmla="*/ 0 60000 65536"/>
              <a:gd name="T18" fmla="*/ 0 w 31"/>
              <a:gd name="T19" fmla="*/ 0 h 205"/>
              <a:gd name="T20" fmla="*/ 31 w 31"/>
              <a:gd name="T21" fmla="*/ 205 h 205"/>
            </a:gdLst>
            <a:ahLst/>
            <a:cxnLst>
              <a:cxn ang="T12">
                <a:pos x="T0" y="T1"/>
              </a:cxn>
              <a:cxn ang="T13">
                <a:pos x="T2" y="T3"/>
              </a:cxn>
              <a:cxn ang="T14">
                <a:pos x="T4" y="T5"/>
              </a:cxn>
              <a:cxn ang="T15">
                <a:pos x="T6" y="T7"/>
              </a:cxn>
              <a:cxn ang="T16">
                <a:pos x="T8" y="T9"/>
              </a:cxn>
              <a:cxn ang="T17">
                <a:pos x="T10" y="T11"/>
              </a:cxn>
            </a:cxnLst>
            <a:rect l="T18" t="T19" r="T20" b="T21"/>
            <a:pathLst>
              <a:path w="31" h="205">
                <a:moveTo>
                  <a:pt x="31" y="0"/>
                </a:moveTo>
                <a:cubicBezTo>
                  <a:pt x="28" y="0"/>
                  <a:pt x="28" y="0"/>
                  <a:pt x="28" y="0"/>
                </a:cubicBezTo>
                <a:cubicBezTo>
                  <a:pt x="20" y="13"/>
                  <a:pt x="11" y="25"/>
                  <a:pt x="0" y="36"/>
                </a:cubicBezTo>
                <a:cubicBezTo>
                  <a:pt x="0" y="205"/>
                  <a:pt x="0" y="205"/>
                  <a:pt x="0" y="205"/>
                </a:cubicBezTo>
                <a:cubicBezTo>
                  <a:pt x="31" y="205"/>
                  <a:pt x="31" y="205"/>
                  <a:pt x="31" y="205"/>
                </a:cubicBezTo>
                <a:lnTo>
                  <a:pt x="31" y="0"/>
                </a:lnTo>
                <a:close/>
              </a:path>
            </a:pathLst>
          </a:custGeom>
          <a:solidFill>
            <a:srgbClr val="4D86B3"/>
          </a:solidFill>
          <a:ln w="9525">
            <a:noFill/>
            <a:miter lim="800000"/>
            <a:headEnd/>
            <a:tailEnd/>
          </a:ln>
        </p:spPr>
        <p:txBody>
          <a:bodyPr/>
          <a:lstStyle/>
          <a:p>
            <a:endParaRPr lang="zh-CN" altLang="en-US" sz="3200">
              <a:latin typeface="Calibri" pitchFamily="34" charset="0"/>
            </a:endParaRPr>
          </a:p>
        </p:txBody>
      </p:sp>
      <p:sp>
        <p:nvSpPr>
          <p:cNvPr id="21513" name="Freeform 8"/>
          <p:cNvSpPr>
            <a:spLocks/>
          </p:cNvSpPr>
          <p:nvPr/>
        </p:nvSpPr>
        <p:spPr bwMode="auto">
          <a:xfrm>
            <a:off x="10126663" y="3656013"/>
            <a:ext cx="1401762" cy="3201987"/>
          </a:xfrm>
          <a:custGeom>
            <a:avLst/>
            <a:gdLst>
              <a:gd name="T0" fmla="*/ 0 w 74"/>
              <a:gd name="T1" fmla="*/ 1250346 h 169"/>
              <a:gd name="T2" fmla="*/ 0 w 74"/>
              <a:gd name="T3" fmla="*/ 3201642 h 169"/>
              <a:gd name="T4" fmla="*/ 1401162 w 74"/>
              <a:gd name="T5" fmla="*/ 3201642 h 169"/>
              <a:gd name="T6" fmla="*/ 1401162 w 74"/>
              <a:gd name="T7" fmla="*/ 0 h 169"/>
              <a:gd name="T8" fmla="*/ 0 w 74"/>
              <a:gd name="T9" fmla="*/ 1250346 h 169"/>
              <a:gd name="T10" fmla="*/ 0 60000 65536"/>
              <a:gd name="T11" fmla="*/ 0 60000 65536"/>
              <a:gd name="T12" fmla="*/ 0 60000 65536"/>
              <a:gd name="T13" fmla="*/ 0 60000 65536"/>
              <a:gd name="T14" fmla="*/ 0 60000 65536"/>
              <a:gd name="T15" fmla="*/ 0 w 74"/>
              <a:gd name="T16" fmla="*/ 0 h 169"/>
              <a:gd name="T17" fmla="*/ 74 w 74"/>
              <a:gd name="T18" fmla="*/ 169 h 169"/>
            </a:gdLst>
            <a:ahLst/>
            <a:cxnLst>
              <a:cxn ang="T10">
                <a:pos x="T0" y="T1"/>
              </a:cxn>
              <a:cxn ang="T11">
                <a:pos x="T2" y="T3"/>
              </a:cxn>
              <a:cxn ang="T12">
                <a:pos x="T4" y="T5"/>
              </a:cxn>
              <a:cxn ang="T13">
                <a:pos x="T6" y="T7"/>
              </a:cxn>
              <a:cxn ang="T14">
                <a:pos x="T8" y="T9"/>
              </a:cxn>
            </a:cxnLst>
            <a:rect l="T15" t="T16" r="T17" b="T18"/>
            <a:pathLst>
              <a:path w="74" h="169">
                <a:moveTo>
                  <a:pt x="0" y="66"/>
                </a:moveTo>
                <a:cubicBezTo>
                  <a:pt x="0" y="169"/>
                  <a:pt x="0" y="169"/>
                  <a:pt x="0" y="169"/>
                </a:cubicBezTo>
                <a:cubicBezTo>
                  <a:pt x="74" y="169"/>
                  <a:pt x="74" y="169"/>
                  <a:pt x="74" y="169"/>
                </a:cubicBezTo>
                <a:cubicBezTo>
                  <a:pt x="74" y="0"/>
                  <a:pt x="74" y="0"/>
                  <a:pt x="74" y="0"/>
                </a:cubicBezTo>
                <a:cubicBezTo>
                  <a:pt x="52" y="24"/>
                  <a:pt x="28" y="47"/>
                  <a:pt x="0" y="66"/>
                </a:cubicBezTo>
                <a:close/>
              </a:path>
            </a:pathLst>
          </a:custGeom>
          <a:solidFill>
            <a:srgbClr val="113A59"/>
          </a:solidFill>
          <a:ln w="9525">
            <a:noFill/>
            <a:miter lim="800000"/>
            <a:headEnd/>
            <a:tailEnd/>
          </a:ln>
        </p:spPr>
        <p:txBody>
          <a:bodyPr/>
          <a:lstStyle/>
          <a:p>
            <a:endParaRPr lang="zh-CN" altLang="en-US" sz="2800">
              <a:latin typeface="Calibri" pitchFamily="34" charset="0"/>
            </a:endParaRPr>
          </a:p>
        </p:txBody>
      </p:sp>
      <p:sp>
        <p:nvSpPr>
          <p:cNvPr id="21526" name="Content Placeholder 2"/>
          <p:cNvSpPr txBox="1">
            <a:spLocks/>
          </p:cNvSpPr>
          <p:nvPr/>
        </p:nvSpPr>
        <p:spPr bwMode="auto">
          <a:xfrm>
            <a:off x="2919412" y="2754314"/>
            <a:ext cx="6360054" cy="2071687"/>
          </a:xfrm>
          <a:prstGeom prst="rect">
            <a:avLst/>
          </a:prstGeom>
          <a:noFill/>
          <a:ln w="9525">
            <a:noFill/>
            <a:miter lim="800000"/>
            <a:headEnd/>
            <a:tailEnd/>
          </a:ln>
        </p:spPr>
        <p:txBody>
          <a:bodyPr/>
          <a:lstStyle/>
          <a:p>
            <a:pPr>
              <a:spcBef>
                <a:spcPct val="20000"/>
              </a:spcBef>
              <a:buFont typeface="Arial" pitchFamily="34" charset="0"/>
              <a:buNone/>
            </a:pPr>
            <a:r>
              <a:rPr lang="en-US" altLang="zh-CN" sz="2400" dirty="0" smtClean="0">
                <a:solidFill>
                  <a:srgbClr val="113A59"/>
                </a:solidFill>
                <a:latin typeface="Calibri" pitchFamily="34" charset="0"/>
              </a:rPr>
              <a:t>Thanks</a:t>
            </a:r>
            <a:r>
              <a:rPr lang="zh-CN" altLang="en-US" sz="2400" dirty="0" smtClean="0">
                <a:solidFill>
                  <a:srgbClr val="113A59"/>
                </a:solidFill>
                <a:latin typeface="Calibri" pitchFamily="34" charset="0"/>
              </a:rPr>
              <a:t> </a:t>
            </a:r>
            <a:r>
              <a:rPr lang="en-US" altLang="zh-CN" sz="2400" dirty="0" smtClean="0">
                <a:solidFill>
                  <a:srgbClr val="113A59"/>
                </a:solidFill>
                <a:latin typeface="Calibri" pitchFamily="34" charset="0"/>
              </a:rPr>
              <a:t>for</a:t>
            </a:r>
            <a:r>
              <a:rPr lang="zh-CN" altLang="en-US" sz="2400" dirty="0" smtClean="0">
                <a:solidFill>
                  <a:srgbClr val="113A59"/>
                </a:solidFill>
                <a:latin typeface="Calibri" pitchFamily="34" charset="0"/>
              </a:rPr>
              <a:t> </a:t>
            </a:r>
            <a:r>
              <a:rPr lang="en-US" altLang="zh-CN" sz="2400" dirty="0" smtClean="0">
                <a:solidFill>
                  <a:srgbClr val="113A59"/>
                </a:solidFill>
                <a:latin typeface="Calibri" pitchFamily="34" charset="0"/>
              </a:rPr>
              <a:t>IBM</a:t>
            </a:r>
            <a:r>
              <a:rPr lang="zh-CN" altLang="en-US" sz="2400" dirty="0" smtClean="0">
                <a:solidFill>
                  <a:srgbClr val="113A59"/>
                </a:solidFill>
                <a:latin typeface="Calibri" pitchFamily="34" charset="0"/>
              </a:rPr>
              <a:t> </a:t>
            </a:r>
            <a:r>
              <a:rPr lang="zh-CN" altLang="zh-CN" sz="2400" dirty="0">
                <a:solidFill>
                  <a:srgbClr val="113A59"/>
                </a:solidFill>
                <a:latin typeface="Calibri" pitchFamily="34" charset="0"/>
              </a:rPr>
              <a:t> </a:t>
            </a:r>
            <a:r>
              <a:rPr lang="en-US" altLang="zh-CN" sz="2400" dirty="0" smtClean="0">
                <a:solidFill>
                  <a:srgbClr val="113A59"/>
                </a:solidFill>
                <a:latin typeface="Calibri" pitchFamily="34" charset="0"/>
              </a:rPr>
              <a:t>for</a:t>
            </a:r>
            <a:r>
              <a:rPr lang="zh-CN" altLang="en-US" sz="2400" dirty="0" smtClean="0">
                <a:solidFill>
                  <a:srgbClr val="113A59"/>
                </a:solidFill>
                <a:latin typeface="Calibri" pitchFamily="34" charset="0"/>
              </a:rPr>
              <a:t> </a:t>
            </a:r>
            <a:r>
              <a:rPr lang="en-US" altLang="zh-CN" sz="2400" dirty="0" smtClean="0">
                <a:solidFill>
                  <a:srgbClr val="113A59"/>
                </a:solidFill>
                <a:latin typeface="Calibri" pitchFamily="34" charset="0"/>
              </a:rPr>
              <a:t>providing</a:t>
            </a:r>
            <a:r>
              <a:rPr lang="zh-CN" altLang="en-US" sz="2400" dirty="0" smtClean="0">
                <a:solidFill>
                  <a:srgbClr val="113A59"/>
                </a:solidFill>
                <a:latin typeface="Calibri" pitchFamily="34" charset="0"/>
              </a:rPr>
              <a:t> </a:t>
            </a:r>
            <a:r>
              <a:rPr lang="en-US" altLang="zh-CN" sz="2400" dirty="0" smtClean="0">
                <a:solidFill>
                  <a:srgbClr val="113A59"/>
                </a:solidFill>
                <a:latin typeface="Calibri" pitchFamily="34" charset="0"/>
              </a:rPr>
              <a:t>infrastructure</a:t>
            </a:r>
            <a:r>
              <a:rPr lang="zh-CN" altLang="en-US" sz="2400" dirty="0" smtClean="0">
                <a:solidFill>
                  <a:srgbClr val="113A59"/>
                </a:solidFill>
                <a:latin typeface="Calibri" pitchFamily="34" charset="0"/>
              </a:rPr>
              <a:t> </a:t>
            </a:r>
            <a:r>
              <a:rPr lang="en-US" altLang="zh-CN" sz="2400" dirty="0" smtClean="0">
                <a:solidFill>
                  <a:srgbClr val="113A59"/>
                </a:solidFill>
                <a:latin typeface="Calibri" pitchFamily="34" charset="0"/>
              </a:rPr>
              <a:t>and</a:t>
            </a:r>
            <a:r>
              <a:rPr lang="zh-CN" altLang="en-US" sz="2400" dirty="0" smtClean="0">
                <a:solidFill>
                  <a:srgbClr val="113A59"/>
                </a:solidFill>
                <a:latin typeface="Calibri" pitchFamily="34" charset="0"/>
              </a:rPr>
              <a:t> </a:t>
            </a:r>
            <a:r>
              <a:rPr lang="en-US" altLang="zh-CN" sz="2400" dirty="0" smtClean="0">
                <a:solidFill>
                  <a:srgbClr val="113A59"/>
                </a:solidFill>
                <a:latin typeface="Calibri" pitchFamily="34" charset="0"/>
              </a:rPr>
              <a:t>Prof.</a:t>
            </a:r>
            <a:r>
              <a:rPr lang="zh-CN" altLang="en-US" sz="2400" dirty="0" smtClean="0">
                <a:solidFill>
                  <a:srgbClr val="113A59"/>
                </a:solidFill>
                <a:latin typeface="Calibri" pitchFamily="34" charset="0"/>
              </a:rPr>
              <a:t> </a:t>
            </a:r>
            <a:r>
              <a:rPr lang="en-US" altLang="zh-CN" sz="2400" dirty="0" smtClean="0">
                <a:solidFill>
                  <a:srgbClr val="113A59"/>
                </a:solidFill>
                <a:latin typeface="Calibri" pitchFamily="34" charset="0"/>
              </a:rPr>
              <a:t>Raman</a:t>
            </a:r>
            <a:r>
              <a:rPr lang="zh-CN" altLang="en-US" sz="2400" dirty="0" smtClean="0">
                <a:solidFill>
                  <a:srgbClr val="113A59"/>
                </a:solidFill>
                <a:latin typeface="Calibri" pitchFamily="34" charset="0"/>
              </a:rPr>
              <a:t> </a:t>
            </a:r>
            <a:r>
              <a:rPr lang="en-US" altLang="zh-CN" sz="2400" dirty="0" err="1" smtClean="0">
                <a:solidFill>
                  <a:srgbClr val="113A59"/>
                </a:solidFill>
                <a:latin typeface="Calibri" pitchFamily="34" charset="0"/>
              </a:rPr>
              <a:t>Kannan</a:t>
            </a:r>
            <a:r>
              <a:rPr lang="zh-CN" altLang="en-US" sz="2400" dirty="0" smtClean="0">
                <a:solidFill>
                  <a:srgbClr val="113A59"/>
                </a:solidFill>
                <a:latin typeface="Calibri" pitchFamily="34" charset="0"/>
              </a:rPr>
              <a:t> </a:t>
            </a:r>
            <a:r>
              <a:rPr lang="en-US" altLang="zh-CN" sz="2400" dirty="0" smtClean="0">
                <a:solidFill>
                  <a:srgbClr val="113A59"/>
                </a:solidFill>
                <a:latin typeface="Calibri" pitchFamily="34" charset="0"/>
              </a:rPr>
              <a:t>for</a:t>
            </a:r>
            <a:r>
              <a:rPr lang="zh-CN" altLang="en-US" sz="2400" dirty="0" smtClean="0">
                <a:solidFill>
                  <a:srgbClr val="113A59"/>
                </a:solidFill>
                <a:latin typeface="Calibri" pitchFamily="34" charset="0"/>
              </a:rPr>
              <a:t> </a:t>
            </a:r>
            <a:r>
              <a:rPr lang="en-US" altLang="zh-CN" sz="2400" dirty="0" smtClean="0">
                <a:solidFill>
                  <a:srgbClr val="113A59"/>
                </a:solidFill>
                <a:latin typeface="Calibri" pitchFamily="34" charset="0"/>
              </a:rPr>
              <a:t>guiding</a:t>
            </a:r>
            <a:r>
              <a:rPr lang="zh-CN" altLang="en-US" sz="2400" dirty="0">
                <a:solidFill>
                  <a:srgbClr val="113A59"/>
                </a:solidFill>
                <a:latin typeface="Calibri" pitchFamily="34" charset="0"/>
              </a:rPr>
              <a:t>.</a:t>
            </a:r>
            <a:endParaRPr lang="en-US" altLang="zh-CN" sz="2400" dirty="0">
              <a:solidFill>
                <a:srgbClr val="113A59"/>
              </a:solidFill>
              <a:latin typeface="Calibri"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647701" y="446087"/>
            <a:ext cx="2057400" cy="1774825"/>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等腰三角形 2"/>
          <p:cNvSpPr/>
          <p:nvPr/>
        </p:nvSpPr>
        <p:spPr>
          <a:xfrm rot="5400000">
            <a:off x="1534319" y="446881"/>
            <a:ext cx="2057400" cy="1773238"/>
          </a:xfrm>
          <a:prstGeom prst="triangle">
            <a:avLst/>
          </a:pr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100" name="文本框 3"/>
          <p:cNvSpPr txBox="1">
            <a:spLocks noChangeArrowheads="1"/>
          </p:cNvSpPr>
          <p:nvPr/>
        </p:nvSpPr>
        <p:spPr bwMode="auto">
          <a:xfrm>
            <a:off x="3829050" y="1009650"/>
            <a:ext cx="5391150" cy="647700"/>
          </a:xfrm>
          <a:prstGeom prst="rect">
            <a:avLst/>
          </a:prstGeom>
          <a:noFill/>
          <a:ln w="9525">
            <a:noFill/>
            <a:miter lim="800000"/>
            <a:headEnd/>
            <a:tailEnd/>
          </a:ln>
        </p:spPr>
        <p:txBody>
          <a:bodyPr>
            <a:spAutoFit/>
          </a:bodyPr>
          <a:lstStyle/>
          <a:p>
            <a:r>
              <a:rPr lang="en-US" altLang="zh-CN" sz="3600" b="1" dirty="0" smtClean="0">
                <a:solidFill>
                  <a:srgbClr val="113A59"/>
                </a:solidFill>
                <a:latin typeface="微软雅黑" pitchFamily="34" charset="-122"/>
                <a:ea typeface="微软雅黑" pitchFamily="34" charset="-122"/>
              </a:rPr>
              <a:t>CONTENTS</a:t>
            </a:r>
            <a:endParaRPr lang="zh-CN" altLang="en-US" sz="3600" b="1" dirty="0">
              <a:solidFill>
                <a:srgbClr val="113A59"/>
              </a:solidFill>
              <a:latin typeface="微软雅黑" pitchFamily="34" charset="-122"/>
              <a:ea typeface="微软雅黑" pitchFamily="34" charset="-122"/>
            </a:endParaRPr>
          </a:p>
        </p:txBody>
      </p:sp>
      <p:grpSp>
        <p:nvGrpSpPr>
          <p:cNvPr id="4101" name="组合 10"/>
          <p:cNvGrpSpPr>
            <a:grpSpLocks/>
          </p:cNvGrpSpPr>
          <p:nvPr/>
        </p:nvGrpSpPr>
        <p:grpSpPr bwMode="auto">
          <a:xfrm>
            <a:off x="1060450" y="3025775"/>
            <a:ext cx="855663" cy="844550"/>
            <a:chOff x="1469675" y="2728606"/>
            <a:chExt cx="2187070" cy="2162788"/>
          </a:xfrm>
        </p:grpSpPr>
        <p:grpSp>
          <p:nvGrpSpPr>
            <p:cNvPr id="4127" name="组合 4"/>
            <p:cNvGrpSpPr>
              <a:grpSpLocks/>
            </p:cNvGrpSpPr>
            <p:nvPr/>
          </p:nvGrpSpPr>
          <p:grpSpPr bwMode="auto">
            <a:xfrm flipH="1">
              <a:off x="1469675" y="2728606"/>
              <a:ext cx="2187070" cy="1081394"/>
              <a:chOff x="4956670" y="4443106"/>
              <a:chExt cx="4884016" cy="2414894"/>
            </a:xfrm>
          </p:grpSpPr>
          <p:sp>
            <p:nvSpPr>
              <p:cNvPr id="6" name="等腰三角形 5"/>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任意多边形 6"/>
              <p:cNvSpPr/>
              <p:nvPr/>
            </p:nvSpPr>
            <p:spPr>
              <a:xfrm>
                <a:off x="4956670" y="4443106"/>
                <a:ext cx="2437479"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4128" name="组合 7"/>
            <p:cNvGrpSpPr>
              <a:grpSpLocks/>
            </p:cNvGrpSpPr>
            <p:nvPr/>
          </p:nvGrpSpPr>
          <p:grpSpPr bwMode="auto">
            <a:xfrm flipV="1">
              <a:off x="1469675" y="3810000"/>
              <a:ext cx="2187070" cy="1081394"/>
              <a:chOff x="4956670" y="4443106"/>
              <a:chExt cx="4884016" cy="2414894"/>
            </a:xfrm>
          </p:grpSpPr>
          <p:sp>
            <p:nvSpPr>
              <p:cNvPr id="9" name="等腰三角形 8"/>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任意多边形 9"/>
              <p:cNvSpPr/>
              <p:nvPr/>
            </p:nvSpPr>
            <p:spPr>
              <a:xfrm>
                <a:off x="4956670" y="4443106"/>
                <a:ext cx="2446537"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grpSp>
        <p:nvGrpSpPr>
          <p:cNvPr id="4102" name="组合 11"/>
          <p:cNvGrpSpPr>
            <a:grpSpLocks/>
          </p:cNvGrpSpPr>
          <p:nvPr/>
        </p:nvGrpSpPr>
        <p:grpSpPr bwMode="auto">
          <a:xfrm>
            <a:off x="1060450" y="5330825"/>
            <a:ext cx="855663" cy="844550"/>
            <a:chOff x="1469675" y="2728606"/>
            <a:chExt cx="2187070" cy="2162788"/>
          </a:xfrm>
        </p:grpSpPr>
        <p:grpSp>
          <p:nvGrpSpPr>
            <p:cNvPr id="4121" name="组合 12"/>
            <p:cNvGrpSpPr>
              <a:grpSpLocks/>
            </p:cNvGrpSpPr>
            <p:nvPr/>
          </p:nvGrpSpPr>
          <p:grpSpPr bwMode="auto">
            <a:xfrm flipH="1">
              <a:off x="1469675" y="2728606"/>
              <a:ext cx="2187070" cy="1081394"/>
              <a:chOff x="4956670" y="4443106"/>
              <a:chExt cx="4884016" cy="2414894"/>
            </a:xfrm>
          </p:grpSpPr>
          <p:sp>
            <p:nvSpPr>
              <p:cNvPr id="17" name="等腰三角形 1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任意多边形 17"/>
              <p:cNvSpPr/>
              <p:nvPr/>
            </p:nvSpPr>
            <p:spPr>
              <a:xfrm>
                <a:off x="4956670" y="4443106"/>
                <a:ext cx="2437479"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4122" name="组合 13"/>
            <p:cNvGrpSpPr>
              <a:grpSpLocks/>
            </p:cNvGrpSpPr>
            <p:nvPr/>
          </p:nvGrpSpPr>
          <p:grpSpPr bwMode="auto">
            <a:xfrm flipV="1">
              <a:off x="1469675" y="3810000"/>
              <a:ext cx="2187070" cy="1081394"/>
              <a:chOff x="4956670" y="4443106"/>
              <a:chExt cx="4884016" cy="2414894"/>
            </a:xfrm>
          </p:grpSpPr>
          <p:sp>
            <p:nvSpPr>
              <p:cNvPr id="15" name="等腰三角形 14"/>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任意多边形 15"/>
              <p:cNvSpPr/>
              <p:nvPr/>
            </p:nvSpPr>
            <p:spPr>
              <a:xfrm>
                <a:off x="4956670" y="4443106"/>
                <a:ext cx="2446537"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sp>
        <p:nvSpPr>
          <p:cNvPr id="33" name="Copyright Notice"/>
          <p:cNvSpPr>
            <a:spLocks/>
          </p:cNvSpPr>
          <p:nvPr/>
        </p:nvSpPr>
        <p:spPr bwMode="auto">
          <a:xfrm>
            <a:off x="2554548" y="3224213"/>
            <a:ext cx="2549009" cy="434765"/>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sz="2400" b="1" cap="small" dirty="0" smtClean="0">
                <a:solidFill>
                  <a:srgbClr val="4D86B3"/>
                </a:solidFill>
                <a:latin typeface="微软雅黑" panose="020B0503020204020204" pitchFamily="34" charset="-122"/>
                <a:ea typeface="微软雅黑" panose="020B0503020204020204" pitchFamily="34" charset="-122"/>
              </a:rPr>
              <a:t>INTRODUCTION</a:t>
            </a:r>
            <a:endParaRPr lang="en-US" sz="2400" b="1" cap="small" dirty="0">
              <a:solidFill>
                <a:srgbClr val="4D86B3"/>
              </a:solidFill>
              <a:latin typeface="微软雅黑" panose="020B0503020204020204" pitchFamily="34" charset="-122"/>
              <a:ea typeface="微软雅黑" panose="020B0503020204020204" pitchFamily="34" charset="-122"/>
            </a:endParaRPr>
          </a:p>
        </p:txBody>
      </p:sp>
      <p:sp>
        <p:nvSpPr>
          <p:cNvPr id="34" name="Copyright Notice"/>
          <p:cNvSpPr>
            <a:spLocks/>
          </p:cNvSpPr>
          <p:nvPr/>
        </p:nvSpPr>
        <p:spPr bwMode="auto">
          <a:xfrm>
            <a:off x="2435478" y="5541963"/>
            <a:ext cx="2787155" cy="434765"/>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sz="2400" b="1" cap="small" dirty="0" smtClean="0">
                <a:solidFill>
                  <a:srgbClr val="4D86B3"/>
                </a:solidFill>
                <a:latin typeface="微软雅黑" panose="020B0503020204020204" pitchFamily="34" charset="-122"/>
                <a:ea typeface="微软雅黑" panose="020B0503020204020204" pitchFamily="34" charset="-122"/>
              </a:rPr>
              <a:t>SAMPLE</a:t>
            </a:r>
            <a:r>
              <a:rPr lang="zh-CN" altLang="en-US" sz="2400" b="1" cap="small" dirty="0" smtClean="0">
                <a:solidFill>
                  <a:srgbClr val="4D86B3"/>
                </a:solidFill>
                <a:latin typeface="微软雅黑" panose="020B0503020204020204" pitchFamily="34" charset="-122"/>
                <a:ea typeface="微软雅黑" panose="020B0503020204020204" pitchFamily="34" charset="-122"/>
              </a:rPr>
              <a:t> </a:t>
            </a:r>
            <a:r>
              <a:rPr lang="en-US" altLang="zh-CN" sz="2400" b="1" cap="small" dirty="0" smtClean="0">
                <a:solidFill>
                  <a:srgbClr val="4D86B3"/>
                </a:solidFill>
                <a:latin typeface="微软雅黑" panose="020B0503020204020204" pitchFamily="34" charset="-122"/>
                <a:ea typeface="微软雅黑" panose="020B0503020204020204" pitchFamily="34" charset="-122"/>
              </a:rPr>
              <a:t>PRESENT</a:t>
            </a:r>
            <a:endParaRPr lang="en-US" sz="2400" b="1" cap="small" dirty="0">
              <a:solidFill>
                <a:srgbClr val="4D86B3"/>
              </a:solidFill>
              <a:latin typeface="微软雅黑" panose="020B0503020204020204" pitchFamily="34" charset="-122"/>
              <a:ea typeface="微软雅黑" panose="020B0503020204020204" pitchFamily="34" charset="-122"/>
            </a:endParaRPr>
          </a:p>
        </p:txBody>
      </p:sp>
      <p:grpSp>
        <p:nvGrpSpPr>
          <p:cNvPr id="4105" name="组合 34"/>
          <p:cNvGrpSpPr>
            <a:grpSpLocks/>
          </p:cNvGrpSpPr>
          <p:nvPr/>
        </p:nvGrpSpPr>
        <p:grpSpPr bwMode="auto">
          <a:xfrm>
            <a:off x="6604000" y="3025775"/>
            <a:ext cx="855663" cy="844550"/>
            <a:chOff x="1469675" y="2728606"/>
            <a:chExt cx="2187070" cy="2162788"/>
          </a:xfrm>
        </p:grpSpPr>
        <p:grpSp>
          <p:nvGrpSpPr>
            <p:cNvPr id="4115" name="组合 35"/>
            <p:cNvGrpSpPr>
              <a:grpSpLocks/>
            </p:cNvGrpSpPr>
            <p:nvPr/>
          </p:nvGrpSpPr>
          <p:grpSpPr bwMode="auto">
            <a:xfrm flipH="1">
              <a:off x="1469675" y="2728606"/>
              <a:ext cx="2187070" cy="1081394"/>
              <a:chOff x="4956670" y="4443106"/>
              <a:chExt cx="4884016" cy="2414894"/>
            </a:xfrm>
          </p:grpSpPr>
          <p:sp>
            <p:nvSpPr>
              <p:cNvPr id="40" name="等腰三角形 39"/>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1" name="任意多边形 40"/>
              <p:cNvSpPr/>
              <p:nvPr/>
            </p:nvSpPr>
            <p:spPr>
              <a:xfrm>
                <a:off x="4956670" y="4443106"/>
                <a:ext cx="2437479"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4116" name="组合 36"/>
            <p:cNvGrpSpPr>
              <a:grpSpLocks/>
            </p:cNvGrpSpPr>
            <p:nvPr/>
          </p:nvGrpSpPr>
          <p:grpSpPr bwMode="auto">
            <a:xfrm flipV="1">
              <a:off x="1469675" y="3810000"/>
              <a:ext cx="2187070" cy="1081394"/>
              <a:chOff x="4956670" y="4443106"/>
              <a:chExt cx="4884016" cy="2414894"/>
            </a:xfrm>
          </p:grpSpPr>
          <p:sp>
            <p:nvSpPr>
              <p:cNvPr id="38" name="等腰三角形 37"/>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9" name="任意多边形 38"/>
              <p:cNvSpPr/>
              <p:nvPr/>
            </p:nvSpPr>
            <p:spPr>
              <a:xfrm>
                <a:off x="4956670" y="4443106"/>
                <a:ext cx="2446537"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grpSp>
        <p:nvGrpSpPr>
          <p:cNvPr id="4106" name="组合 41"/>
          <p:cNvGrpSpPr>
            <a:grpSpLocks/>
          </p:cNvGrpSpPr>
          <p:nvPr/>
        </p:nvGrpSpPr>
        <p:grpSpPr bwMode="auto">
          <a:xfrm>
            <a:off x="6604000" y="5330825"/>
            <a:ext cx="855663" cy="844550"/>
            <a:chOff x="1469675" y="2728606"/>
            <a:chExt cx="2187070" cy="2162788"/>
          </a:xfrm>
        </p:grpSpPr>
        <p:grpSp>
          <p:nvGrpSpPr>
            <p:cNvPr id="4109" name="组合 42"/>
            <p:cNvGrpSpPr>
              <a:grpSpLocks/>
            </p:cNvGrpSpPr>
            <p:nvPr/>
          </p:nvGrpSpPr>
          <p:grpSpPr bwMode="auto">
            <a:xfrm flipH="1">
              <a:off x="1469675" y="2728606"/>
              <a:ext cx="2187070" cy="1081394"/>
              <a:chOff x="4956670" y="4443106"/>
              <a:chExt cx="4884016" cy="2414894"/>
            </a:xfrm>
          </p:grpSpPr>
          <p:sp>
            <p:nvSpPr>
              <p:cNvPr id="47" name="等腰三角形 4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8" name="任意多边形 47"/>
              <p:cNvSpPr/>
              <p:nvPr/>
            </p:nvSpPr>
            <p:spPr>
              <a:xfrm>
                <a:off x="4956670" y="4443106"/>
                <a:ext cx="2437479"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4110" name="组合 43"/>
            <p:cNvGrpSpPr>
              <a:grpSpLocks/>
            </p:cNvGrpSpPr>
            <p:nvPr/>
          </p:nvGrpSpPr>
          <p:grpSpPr bwMode="auto">
            <a:xfrm flipV="1">
              <a:off x="1469675" y="3810000"/>
              <a:ext cx="2187070" cy="1081394"/>
              <a:chOff x="4956670" y="4443106"/>
              <a:chExt cx="4884016" cy="2414894"/>
            </a:xfrm>
          </p:grpSpPr>
          <p:sp>
            <p:nvSpPr>
              <p:cNvPr id="45" name="等腰三角形 44"/>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6" name="任意多边形 45"/>
              <p:cNvSpPr/>
              <p:nvPr/>
            </p:nvSpPr>
            <p:spPr>
              <a:xfrm>
                <a:off x="4956670" y="4443106"/>
                <a:ext cx="2446537"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sp>
        <p:nvSpPr>
          <p:cNvPr id="49" name="Copyright Notice"/>
          <p:cNvSpPr>
            <a:spLocks/>
          </p:cNvSpPr>
          <p:nvPr/>
        </p:nvSpPr>
        <p:spPr bwMode="auto">
          <a:xfrm>
            <a:off x="7816997" y="3224213"/>
            <a:ext cx="3111212" cy="434765"/>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sz="2400" b="1" cap="small" dirty="0" smtClean="0">
                <a:solidFill>
                  <a:srgbClr val="4D86B3"/>
                </a:solidFill>
                <a:latin typeface="微软雅黑" panose="020B0503020204020204" pitchFamily="34" charset="-122"/>
                <a:ea typeface="微软雅黑" panose="020B0503020204020204" pitchFamily="34" charset="-122"/>
              </a:rPr>
              <a:t>DATABASE</a:t>
            </a:r>
            <a:r>
              <a:rPr lang="zh-CN" altLang="en-US" sz="2400" b="1" cap="small" dirty="0" smtClean="0">
                <a:solidFill>
                  <a:srgbClr val="4D86B3"/>
                </a:solidFill>
                <a:latin typeface="微软雅黑" panose="020B0503020204020204" pitchFamily="34" charset="-122"/>
                <a:ea typeface="微软雅黑" panose="020B0503020204020204" pitchFamily="34" charset="-122"/>
              </a:rPr>
              <a:t> </a:t>
            </a:r>
            <a:r>
              <a:rPr lang="en-US" altLang="zh-CN" sz="2400" b="1" cap="small" dirty="0" smtClean="0">
                <a:solidFill>
                  <a:srgbClr val="4D86B3"/>
                </a:solidFill>
                <a:latin typeface="微软雅黑" panose="020B0503020204020204" pitchFamily="34" charset="-122"/>
                <a:ea typeface="微软雅黑" panose="020B0503020204020204" pitchFamily="34" charset="-122"/>
              </a:rPr>
              <a:t>DESIGNS</a:t>
            </a:r>
            <a:endParaRPr lang="en-US" sz="2400" b="1" cap="small" dirty="0">
              <a:solidFill>
                <a:srgbClr val="4D86B3"/>
              </a:solidFill>
              <a:latin typeface="微软雅黑" panose="020B0503020204020204" pitchFamily="34" charset="-122"/>
              <a:ea typeface="微软雅黑" panose="020B0503020204020204" pitchFamily="34" charset="-122"/>
            </a:endParaRPr>
          </a:p>
        </p:txBody>
      </p:sp>
      <p:sp>
        <p:nvSpPr>
          <p:cNvPr id="50" name="Copyright Notice"/>
          <p:cNvSpPr>
            <a:spLocks/>
          </p:cNvSpPr>
          <p:nvPr/>
        </p:nvSpPr>
        <p:spPr bwMode="auto">
          <a:xfrm>
            <a:off x="7657923" y="5541963"/>
            <a:ext cx="3429358" cy="434765"/>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sz="2400" b="1" cap="small" dirty="0" smtClean="0">
                <a:solidFill>
                  <a:srgbClr val="4D86B3"/>
                </a:solidFill>
                <a:latin typeface="微软雅黑" panose="020B0503020204020204" pitchFamily="34" charset="-122"/>
                <a:ea typeface="微软雅黑" panose="020B0503020204020204" pitchFamily="34" charset="-122"/>
              </a:rPr>
              <a:t>ACKNOWLEDGEMENT</a:t>
            </a:r>
            <a:endParaRPr lang="en-US" sz="2400" b="1" cap="small" dirty="0">
              <a:solidFill>
                <a:srgbClr val="4D86B3"/>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76450" y="2609850"/>
            <a:ext cx="8382000" cy="1771650"/>
          </a:xfrm>
          <a:custGeom>
            <a:avLst/>
            <a:gdLst>
              <a:gd name="connsiteX0" fmla="*/ 0 w 8153400"/>
              <a:gd name="connsiteY0" fmla="*/ 0 h 1428750"/>
              <a:gd name="connsiteX1" fmla="*/ 8153400 w 8153400"/>
              <a:gd name="connsiteY1" fmla="*/ 0 h 1428750"/>
              <a:gd name="connsiteX2" fmla="*/ 8153400 w 8153400"/>
              <a:gd name="connsiteY2" fmla="*/ 1428750 h 1428750"/>
              <a:gd name="connsiteX3" fmla="*/ 0 w 8153400"/>
              <a:gd name="connsiteY3" fmla="*/ 1428750 h 1428750"/>
              <a:gd name="connsiteX4" fmla="*/ 0 w 8153400"/>
              <a:gd name="connsiteY4" fmla="*/ 0 h 1428750"/>
              <a:gd name="connsiteX0" fmla="*/ 0 w 8382000"/>
              <a:gd name="connsiteY0" fmla="*/ 0 h 1771650"/>
              <a:gd name="connsiteX1" fmla="*/ 8153400 w 8382000"/>
              <a:gd name="connsiteY1" fmla="*/ 0 h 1771650"/>
              <a:gd name="connsiteX2" fmla="*/ 8382000 w 8382000"/>
              <a:gd name="connsiteY2" fmla="*/ 1771650 h 1771650"/>
              <a:gd name="connsiteX3" fmla="*/ 0 w 8382000"/>
              <a:gd name="connsiteY3" fmla="*/ 1428750 h 1771650"/>
              <a:gd name="connsiteX4" fmla="*/ 0 w 8382000"/>
              <a:gd name="connsiteY4" fmla="*/ 0 h 1771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0" h="1771650">
                <a:moveTo>
                  <a:pt x="0" y="0"/>
                </a:moveTo>
                <a:lnTo>
                  <a:pt x="8153400" y="0"/>
                </a:lnTo>
                <a:lnTo>
                  <a:pt x="8382000" y="1771650"/>
                </a:lnTo>
                <a:lnTo>
                  <a:pt x="0" y="1428750"/>
                </a:lnTo>
                <a:lnTo>
                  <a:pt x="0" y="0"/>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矩形 2"/>
          <p:cNvSpPr/>
          <p:nvPr/>
        </p:nvSpPr>
        <p:spPr>
          <a:xfrm>
            <a:off x="2076450" y="2609850"/>
            <a:ext cx="8153400" cy="1428750"/>
          </a:xfrm>
          <a:prstGeom prst="rect">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椭圆 4"/>
          <p:cNvSpPr/>
          <p:nvPr/>
        </p:nvSpPr>
        <p:spPr>
          <a:xfrm>
            <a:off x="5372100" y="1485900"/>
            <a:ext cx="1562100" cy="1562100"/>
          </a:xfrm>
          <a:prstGeom prst="ellipse">
            <a:avLst/>
          </a:prstGeom>
          <a:solidFill>
            <a:srgbClr val="4D86B3"/>
          </a:solidFill>
          <a:ln w="57150">
            <a:solidFill>
              <a:srgbClr val="F3C95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6600" b="1" dirty="0">
                <a:solidFill>
                  <a:srgbClr val="F3C953"/>
                </a:solidFill>
              </a:rPr>
              <a:t>1</a:t>
            </a:r>
            <a:endParaRPr lang="zh-CN" altLang="en-US" sz="6600" b="1" dirty="0">
              <a:solidFill>
                <a:srgbClr val="F3C953"/>
              </a:solidFill>
            </a:endParaRPr>
          </a:p>
        </p:txBody>
      </p:sp>
      <p:sp>
        <p:nvSpPr>
          <p:cNvPr id="6" name="Copyright Notice"/>
          <p:cNvSpPr>
            <a:spLocks/>
          </p:cNvSpPr>
          <p:nvPr/>
        </p:nvSpPr>
        <p:spPr bwMode="auto">
          <a:xfrm>
            <a:off x="4624717" y="3257550"/>
            <a:ext cx="3056868" cy="619431"/>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sz="3600" b="1" cap="small" dirty="0">
                <a:solidFill>
                  <a:srgbClr val="F3C953"/>
                </a:solidFill>
                <a:latin typeface="微软雅黑" panose="020B0503020204020204" pitchFamily="34" charset="-122"/>
                <a:ea typeface="微软雅黑" panose="020B0503020204020204" pitchFamily="34" charset="-122"/>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pyright Notice"/>
          <p:cNvSpPr>
            <a:spLocks/>
          </p:cNvSpPr>
          <p:nvPr/>
        </p:nvSpPr>
        <p:spPr bwMode="auto">
          <a:xfrm>
            <a:off x="4729313" y="601663"/>
            <a:ext cx="2733373" cy="557875"/>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altLang="zh-CN" sz="3200" b="1" cap="small" dirty="0">
                <a:solidFill>
                  <a:srgbClr val="4D86B3"/>
                </a:solidFill>
                <a:latin typeface="微软雅黑" panose="020B0503020204020204" pitchFamily="34" charset="-122"/>
                <a:ea typeface="微软雅黑" panose="020B0503020204020204" pitchFamily="34" charset="-122"/>
              </a:rPr>
              <a:t>Introduction</a:t>
            </a:r>
            <a:endParaRPr lang="en-US" altLang="zh-CN" sz="2400" b="1" cap="small" dirty="0">
              <a:solidFill>
                <a:srgbClr val="4D86B3"/>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590550" y="1238250"/>
            <a:ext cx="11010900" cy="0"/>
          </a:xfrm>
          <a:prstGeom prst="line">
            <a:avLst/>
          </a:prstGeom>
          <a:ln>
            <a:solidFill>
              <a:srgbClr val="113A59"/>
            </a:solidFill>
          </a:ln>
        </p:spPr>
        <p:style>
          <a:lnRef idx="1">
            <a:schemeClr val="accent1"/>
          </a:lnRef>
          <a:fillRef idx="0">
            <a:schemeClr val="accent1"/>
          </a:fillRef>
          <a:effectRef idx="0">
            <a:schemeClr val="accent1"/>
          </a:effectRef>
          <a:fontRef idx="minor">
            <a:schemeClr val="tx1"/>
          </a:fontRef>
        </p:style>
      </p:cxnSp>
      <p:grpSp>
        <p:nvGrpSpPr>
          <p:cNvPr id="6148" name="组合 19"/>
          <p:cNvGrpSpPr>
            <a:grpSpLocks/>
          </p:cNvGrpSpPr>
          <p:nvPr/>
        </p:nvGrpSpPr>
        <p:grpSpPr bwMode="auto">
          <a:xfrm>
            <a:off x="8915400" y="704850"/>
            <a:ext cx="2247900" cy="533400"/>
            <a:chOff x="2028559" y="4443106"/>
            <a:chExt cx="10163441" cy="2414894"/>
          </a:xfrm>
        </p:grpSpPr>
        <p:grpSp>
          <p:nvGrpSpPr>
            <p:cNvPr id="6168" name="组合 4"/>
            <p:cNvGrpSpPr>
              <a:grpSpLocks/>
            </p:cNvGrpSpPr>
            <p:nvPr/>
          </p:nvGrpSpPr>
          <p:grpSpPr bwMode="auto">
            <a:xfrm>
              <a:off x="4956670" y="4443106"/>
              <a:ext cx="4884016" cy="2414894"/>
              <a:chOff x="4956670" y="4443106"/>
              <a:chExt cx="4884016" cy="2414894"/>
            </a:xfrm>
          </p:grpSpPr>
          <p:sp>
            <p:nvSpPr>
              <p:cNvPr id="6" name="等腰三角形 5"/>
              <p:cNvSpPr/>
              <p:nvPr/>
            </p:nvSpPr>
            <p:spPr>
              <a:xfrm>
                <a:off x="4957009" y="4443106"/>
                <a:ext cx="4880747"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任意多边形 6"/>
              <p:cNvSpPr/>
              <p:nvPr/>
            </p:nvSpPr>
            <p:spPr>
              <a:xfrm>
                <a:off x="4957009" y="4443106"/>
                <a:ext cx="2440374"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69" name="组合 7"/>
            <p:cNvGrpSpPr>
              <a:grpSpLocks/>
            </p:cNvGrpSpPr>
            <p:nvPr/>
          </p:nvGrpSpPr>
          <p:grpSpPr bwMode="auto">
            <a:xfrm>
              <a:off x="3492614" y="5410200"/>
              <a:ext cx="2928111" cy="1447800"/>
              <a:chOff x="4956670" y="4443106"/>
              <a:chExt cx="4884016" cy="2414894"/>
            </a:xfrm>
          </p:grpSpPr>
          <p:sp>
            <p:nvSpPr>
              <p:cNvPr id="9" name="等腰三角形 8"/>
              <p:cNvSpPr/>
              <p:nvPr/>
            </p:nvSpPr>
            <p:spPr>
              <a:xfrm>
                <a:off x="4956957" y="4448407"/>
                <a:ext cx="4884582" cy="2409593"/>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任意多边形 9"/>
              <p:cNvSpPr/>
              <p:nvPr/>
            </p:nvSpPr>
            <p:spPr>
              <a:xfrm>
                <a:off x="4956957" y="4448407"/>
                <a:ext cx="2442291" cy="2409593"/>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70" name="组合 10"/>
            <p:cNvGrpSpPr>
              <a:grpSpLocks/>
            </p:cNvGrpSpPr>
            <p:nvPr/>
          </p:nvGrpSpPr>
          <p:grpSpPr bwMode="auto">
            <a:xfrm>
              <a:off x="7721714" y="5048250"/>
              <a:ext cx="3660139" cy="1809750"/>
              <a:chOff x="4956670" y="4443106"/>
              <a:chExt cx="4884016" cy="2414894"/>
            </a:xfrm>
          </p:grpSpPr>
          <p:sp>
            <p:nvSpPr>
              <p:cNvPr id="12" name="等腰三角形 11"/>
              <p:cNvSpPr/>
              <p:nvPr/>
            </p:nvSpPr>
            <p:spPr>
              <a:xfrm>
                <a:off x="4954884" y="4441209"/>
                <a:ext cx="4884577" cy="2416791"/>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任意多边形 12"/>
              <p:cNvSpPr/>
              <p:nvPr/>
            </p:nvSpPr>
            <p:spPr>
              <a:xfrm>
                <a:off x="4954884" y="4441209"/>
                <a:ext cx="2442286" cy="2416791"/>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71" name="组合 13"/>
            <p:cNvGrpSpPr>
              <a:grpSpLocks/>
            </p:cNvGrpSpPr>
            <p:nvPr/>
          </p:nvGrpSpPr>
          <p:grpSpPr bwMode="auto">
            <a:xfrm>
              <a:off x="2028559" y="6342960"/>
              <a:ext cx="1041643" cy="515039"/>
              <a:chOff x="4956670" y="4443106"/>
              <a:chExt cx="4884016" cy="2414894"/>
            </a:xfrm>
          </p:grpSpPr>
          <p:sp>
            <p:nvSpPr>
              <p:cNvPr id="15" name="等腰三角形 14"/>
              <p:cNvSpPr/>
              <p:nvPr/>
            </p:nvSpPr>
            <p:spPr>
              <a:xfrm>
                <a:off x="4956670" y="4431685"/>
                <a:ext cx="4879840"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任意多边形 15"/>
              <p:cNvSpPr/>
              <p:nvPr/>
            </p:nvSpPr>
            <p:spPr>
              <a:xfrm>
                <a:off x="4956670" y="4431685"/>
                <a:ext cx="2456752"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72" name="组合 16"/>
            <p:cNvGrpSpPr>
              <a:grpSpLocks/>
            </p:cNvGrpSpPr>
            <p:nvPr/>
          </p:nvGrpSpPr>
          <p:grpSpPr bwMode="auto">
            <a:xfrm>
              <a:off x="11150357" y="6342960"/>
              <a:ext cx="1041643" cy="515039"/>
              <a:chOff x="4956670" y="4443106"/>
              <a:chExt cx="4884016" cy="2414894"/>
            </a:xfrm>
          </p:grpSpPr>
          <p:sp>
            <p:nvSpPr>
              <p:cNvPr id="18" name="等腰三角形 17"/>
              <p:cNvSpPr/>
              <p:nvPr/>
            </p:nvSpPr>
            <p:spPr>
              <a:xfrm>
                <a:off x="4960867" y="4431685"/>
                <a:ext cx="4879819"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任意多边形 18"/>
              <p:cNvSpPr/>
              <p:nvPr/>
            </p:nvSpPr>
            <p:spPr>
              <a:xfrm>
                <a:off x="4960867" y="4431685"/>
                <a:ext cx="2456731"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grpSp>
        <p:nvGrpSpPr>
          <p:cNvPr id="6149" name="组合 20"/>
          <p:cNvGrpSpPr>
            <a:grpSpLocks/>
          </p:cNvGrpSpPr>
          <p:nvPr/>
        </p:nvGrpSpPr>
        <p:grpSpPr bwMode="auto">
          <a:xfrm flipH="1">
            <a:off x="742950" y="704850"/>
            <a:ext cx="2247900" cy="533400"/>
            <a:chOff x="2028559" y="4443106"/>
            <a:chExt cx="10163441" cy="2414894"/>
          </a:xfrm>
        </p:grpSpPr>
        <p:grpSp>
          <p:nvGrpSpPr>
            <p:cNvPr id="6153" name="组合 21"/>
            <p:cNvGrpSpPr>
              <a:grpSpLocks/>
            </p:cNvGrpSpPr>
            <p:nvPr/>
          </p:nvGrpSpPr>
          <p:grpSpPr bwMode="auto">
            <a:xfrm>
              <a:off x="4956670" y="4443106"/>
              <a:ext cx="4884016" cy="2414894"/>
              <a:chOff x="4956670" y="4443106"/>
              <a:chExt cx="4884016" cy="2414894"/>
            </a:xfrm>
          </p:grpSpPr>
          <p:sp>
            <p:nvSpPr>
              <p:cNvPr id="35" name="等腰三角形 34"/>
              <p:cNvSpPr/>
              <p:nvPr/>
            </p:nvSpPr>
            <p:spPr>
              <a:xfrm>
                <a:off x="4957009" y="4443106"/>
                <a:ext cx="4880747"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 name="任意多边形 35"/>
              <p:cNvSpPr/>
              <p:nvPr/>
            </p:nvSpPr>
            <p:spPr>
              <a:xfrm>
                <a:off x="4957009" y="4443106"/>
                <a:ext cx="2440374"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4" name="组合 22"/>
            <p:cNvGrpSpPr>
              <a:grpSpLocks/>
            </p:cNvGrpSpPr>
            <p:nvPr/>
          </p:nvGrpSpPr>
          <p:grpSpPr bwMode="auto">
            <a:xfrm>
              <a:off x="3492614" y="5410200"/>
              <a:ext cx="2928111" cy="1447800"/>
              <a:chOff x="4956670" y="4443106"/>
              <a:chExt cx="4884016" cy="2414894"/>
            </a:xfrm>
          </p:grpSpPr>
          <p:sp>
            <p:nvSpPr>
              <p:cNvPr id="33" name="等腰三角形 32"/>
              <p:cNvSpPr/>
              <p:nvPr/>
            </p:nvSpPr>
            <p:spPr>
              <a:xfrm>
                <a:off x="4956949" y="4448407"/>
                <a:ext cx="4884582" cy="2409593"/>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任意多边形 33"/>
              <p:cNvSpPr/>
              <p:nvPr/>
            </p:nvSpPr>
            <p:spPr>
              <a:xfrm>
                <a:off x="4956949" y="4448407"/>
                <a:ext cx="2442291" cy="2409593"/>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5" name="组合 23"/>
            <p:cNvGrpSpPr>
              <a:grpSpLocks/>
            </p:cNvGrpSpPr>
            <p:nvPr/>
          </p:nvGrpSpPr>
          <p:grpSpPr bwMode="auto">
            <a:xfrm>
              <a:off x="7721714" y="5048250"/>
              <a:ext cx="3660139" cy="1809750"/>
              <a:chOff x="4956670" y="4443106"/>
              <a:chExt cx="4884016" cy="2414894"/>
            </a:xfrm>
          </p:grpSpPr>
          <p:sp>
            <p:nvSpPr>
              <p:cNvPr id="31" name="等腰三角形 30"/>
              <p:cNvSpPr/>
              <p:nvPr/>
            </p:nvSpPr>
            <p:spPr>
              <a:xfrm>
                <a:off x="4954878" y="4441209"/>
                <a:ext cx="4884577" cy="2416791"/>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 name="任意多边形 31"/>
              <p:cNvSpPr/>
              <p:nvPr/>
            </p:nvSpPr>
            <p:spPr>
              <a:xfrm>
                <a:off x="4954878" y="4441209"/>
                <a:ext cx="2442292" cy="2416791"/>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6" name="组合 24"/>
            <p:cNvGrpSpPr>
              <a:grpSpLocks/>
            </p:cNvGrpSpPr>
            <p:nvPr/>
          </p:nvGrpSpPr>
          <p:grpSpPr bwMode="auto">
            <a:xfrm>
              <a:off x="2028559" y="6342960"/>
              <a:ext cx="1041643" cy="515039"/>
              <a:chOff x="4956670" y="4443106"/>
              <a:chExt cx="4884016" cy="2414894"/>
            </a:xfrm>
          </p:grpSpPr>
          <p:sp>
            <p:nvSpPr>
              <p:cNvPr id="29" name="等腰三角形 28"/>
              <p:cNvSpPr/>
              <p:nvPr/>
            </p:nvSpPr>
            <p:spPr>
              <a:xfrm>
                <a:off x="4956670" y="4431685"/>
                <a:ext cx="4879819"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 name="任意多边形 29"/>
              <p:cNvSpPr/>
              <p:nvPr/>
            </p:nvSpPr>
            <p:spPr>
              <a:xfrm>
                <a:off x="4956670" y="4431685"/>
                <a:ext cx="2423088"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7" name="组合 25"/>
            <p:cNvGrpSpPr>
              <a:grpSpLocks/>
            </p:cNvGrpSpPr>
            <p:nvPr/>
          </p:nvGrpSpPr>
          <p:grpSpPr bwMode="auto">
            <a:xfrm>
              <a:off x="11150357" y="6342960"/>
              <a:ext cx="1041643" cy="515039"/>
              <a:chOff x="4956670" y="4443106"/>
              <a:chExt cx="4884016" cy="2414894"/>
            </a:xfrm>
          </p:grpSpPr>
          <p:sp>
            <p:nvSpPr>
              <p:cNvPr id="27" name="等腰三角形 26"/>
              <p:cNvSpPr/>
              <p:nvPr/>
            </p:nvSpPr>
            <p:spPr>
              <a:xfrm>
                <a:off x="4960846" y="4431685"/>
                <a:ext cx="4879840"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任意多边形 27"/>
              <p:cNvSpPr/>
              <p:nvPr/>
            </p:nvSpPr>
            <p:spPr>
              <a:xfrm>
                <a:off x="4960846" y="4431685"/>
                <a:ext cx="2423088"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sp>
        <p:nvSpPr>
          <p:cNvPr id="6151" name="Title 13"/>
          <p:cNvSpPr txBox="1">
            <a:spLocks/>
          </p:cNvSpPr>
          <p:nvPr/>
        </p:nvSpPr>
        <p:spPr bwMode="auto">
          <a:xfrm>
            <a:off x="1521000" y="3884047"/>
            <a:ext cx="9257218" cy="2668810"/>
          </a:xfrm>
          <a:prstGeom prst="rect">
            <a:avLst/>
          </a:prstGeom>
          <a:noFill/>
          <a:ln w="9525">
            <a:noFill/>
            <a:miter lim="800000"/>
            <a:headEnd/>
            <a:tailEnd/>
          </a:ln>
        </p:spPr>
        <p:txBody>
          <a:bodyPr/>
          <a:lstStyle/>
          <a:p>
            <a:pPr>
              <a:lnSpc>
                <a:spcPct val="90000"/>
              </a:lnSpc>
            </a:pPr>
            <a:r>
              <a:rPr lang="en-US" altLang="zh-CN" sz="2400" dirty="0">
                <a:solidFill>
                  <a:srgbClr val="113A59"/>
                </a:solidFill>
                <a:latin typeface="Calibri Light"/>
              </a:rPr>
              <a:t>The Scope of the project is  to explore the APIs and find out a way to get GEO location (latitude, longitude) from the tweet and also do sentimental analysis on the tweet that is it negative, positive or neutral. Moreover ,User should be able to view, who tweeted and what was tweeted in temporal order.</a:t>
            </a:r>
          </a:p>
        </p:txBody>
      </p:sp>
      <p:sp>
        <p:nvSpPr>
          <p:cNvPr id="6152" name="Content Placeholder 2"/>
          <p:cNvSpPr txBox="1">
            <a:spLocks/>
          </p:cNvSpPr>
          <p:nvPr/>
        </p:nvSpPr>
        <p:spPr bwMode="auto">
          <a:xfrm>
            <a:off x="683072" y="1724199"/>
            <a:ext cx="10656888" cy="2115542"/>
          </a:xfrm>
          <a:prstGeom prst="rect">
            <a:avLst/>
          </a:prstGeom>
          <a:noFill/>
          <a:ln w="9525">
            <a:noFill/>
            <a:miter lim="800000"/>
            <a:headEnd/>
            <a:tailEnd/>
          </a:ln>
        </p:spPr>
        <p:txBody>
          <a:bodyPr/>
          <a:lstStyle/>
          <a:p>
            <a:pPr>
              <a:spcBef>
                <a:spcPct val="20000"/>
              </a:spcBef>
              <a:buFont typeface="Arial" pitchFamily="34" charset="0"/>
              <a:buNone/>
            </a:pPr>
            <a:r>
              <a:rPr lang="en-US" altLang="zh-CN" sz="2800" dirty="0">
                <a:solidFill>
                  <a:srgbClr val="113A59"/>
                </a:solidFill>
                <a:latin typeface="Calibri Light"/>
                <a:cs typeface="Calibri Light"/>
              </a:rPr>
              <a:t>The project definition is to work on Twitter API get tweets from the twitter server for the given keyword and store it to My-</a:t>
            </a:r>
            <a:r>
              <a:rPr lang="en-US" altLang="zh-CN" sz="2800" dirty="0" err="1">
                <a:solidFill>
                  <a:srgbClr val="113A59"/>
                </a:solidFill>
                <a:latin typeface="Calibri Light"/>
                <a:cs typeface="Calibri Light"/>
              </a:rPr>
              <a:t>sql</a:t>
            </a:r>
            <a:r>
              <a:rPr lang="en-US" altLang="zh-CN" sz="2800" dirty="0">
                <a:solidFill>
                  <a:srgbClr val="113A59"/>
                </a:solidFill>
                <a:latin typeface="Calibri Light"/>
                <a:cs typeface="Calibri Light"/>
              </a:rPr>
              <a:t> database on cloud.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pyright Notice"/>
          <p:cNvSpPr>
            <a:spLocks/>
          </p:cNvSpPr>
          <p:nvPr/>
        </p:nvSpPr>
        <p:spPr bwMode="auto">
          <a:xfrm>
            <a:off x="4914021" y="601663"/>
            <a:ext cx="2363962" cy="557875"/>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altLang="zh-CN" sz="3200" b="1" cap="small" dirty="0" smtClean="0">
                <a:solidFill>
                  <a:srgbClr val="4D86B3"/>
                </a:solidFill>
                <a:latin typeface="微软雅黑" panose="020B0503020204020204" pitchFamily="34" charset="-122"/>
                <a:ea typeface="微软雅黑" panose="020B0503020204020204" pitchFamily="34" charset="-122"/>
              </a:rPr>
              <a:t>Work</a:t>
            </a:r>
            <a:r>
              <a:rPr lang="zh-CN" altLang="en-US" sz="3200" b="1" cap="small" dirty="0" smtClean="0">
                <a:solidFill>
                  <a:srgbClr val="4D86B3"/>
                </a:solidFill>
                <a:latin typeface="微软雅黑" panose="020B0503020204020204" pitchFamily="34" charset="-122"/>
                <a:ea typeface="微软雅黑" panose="020B0503020204020204" pitchFamily="34" charset="-122"/>
              </a:rPr>
              <a:t> </a:t>
            </a:r>
            <a:r>
              <a:rPr lang="en-US" altLang="zh-CN" sz="3200" b="1" cap="small" dirty="0" smtClean="0">
                <a:solidFill>
                  <a:srgbClr val="4D86B3"/>
                </a:solidFill>
                <a:latin typeface="微软雅黑" panose="020B0503020204020204" pitchFamily="34" charset="-122"/>
                <a:ea typeface="微软雅黑" panose="020B0503020204020204" pitchFamily="34" charset="-122"/>
              </a:rPr>
              <a:t>Flow</a:t>
            </a:r>
            <a:endParaRPr lang="en-US" altLang="zh-CN" sz="2400" b="1" cap="small" dirty="0">
              <a:solidFill>
                <a:srgbClr val="4D86B3"/>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590550" y="1238250"/>
            <a:ext cx="11010900" cy="0"/>
          </a:xfrm>
          <a:prstGeom prst="line">
            <a:avLst/>
          </a:prstGeom>
          <a:ln>
            <a:solidFill>
              <a:srgbClr val="113A59"/>
            </a:solidFill>
          </a:ln>
        </p:spPr>
        <p:style>
          <a:lnRef idx="1">
            <a:schemeClr val="accent1"/>
          </a:lnRef>
          <a:fillRef idx="0">
            <a:schemeClr val="accent1"/>
          </a:fillRef>
          <a:effectRef idx="0">
            <a:schemeClr val="accent1"/>
          </a:effectRef>
          <a:fontRef idx="minor">
            <a:schemeClr val="tx1"/>
          </a:fontRef>
        </p:style>
      </p:cxnSp>
      <p:grpSp>
        <p:nvGrpSpPr>
          <p:cNvPr id="6148" name="组合 19"/>
          <p:cNvGrpSpPr>
            <a:grpSpLocks/>
          </p:cNvGrpSpPr>
          <p:nvPr/>
        </p:nvGrpSpPr>
        <p:grpSpPr bwMode="auto">
          <a:xfrm>
            <a:off x="8915400" y="704850"/>
            <a:ext cx="2247900" cy="533400"/>
            <a:chOff x="2028559" y="4443106"/>
            <a:chExt cx="10163441" cy="2414894"/>
          </a:xfrm>
        </p:grpSpPr>
        <p:grpSp>
          <p:nvGrpSpPr>
            <p:cNvPr id="6168" name="组合 4"/>
            <p:cNvGrpSpPr>
              <a:grpSpLocks/>
            </p:cNvGrpSpPr>
            <p:nvPr/>
          </p:nvGrpSpPr>
          <p:grpSpPr bwMode="auto">
            <a:xfrm>
              <a:off x="4956670" y="4443106"/>
              <a:ext cx="4884016" cy="2414894"/>
              <a:chOff x="4956670" y="4443106"/>
              <a:chExt cx="4884016" cy="2414894"/>
            </a:xfrm>
          </p:grpSpPr>
          <p:sp>
            <p:nvSpPr>
              <p:cNvPr id="6" name="等腰三角形 5"/>
              <p:cNvSpPr/>
              <p:nvPr/>
            </p:nvSpPr>
            <p:spPr>
              <a:xfrm>
                <a:off x="4957009" y="4443106"/>
                <a:ext cx="4880747"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任意多边形 6"/>
              <p:cNvSpPr/>
              <p:nvPr/>
            </p:nvSpPr>
            <p:spPr>
              <a:xfrm>
                <a:off x="4957009" y="4443106"/>
                <a:ext cx="2440374"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69" name="组合 7"/>
            <p:cNvGrpSpPr>
              <a:grpSpLocks/>
            </p:cNvGrpSpPr>
            <p:nvPr/>
          </p:nvGrpSpPr>
          <p:grpSpPr bwMode="auto">
            <a:xfrm>
              <a:off x="3492614" y="5410200"/>
              <a:ext cx="2928111" cy="1447800"/>
              <a:chOff x="4956670" y="4443106"/>
              <a:chExt cx="4884016" cy="2414894"/>
            </a:xfrm>
          </p:grpSpPr>
          <p:sp>
            <p:nvSpPr>
              <p:cNvPr id="9" name="等腰三角形 8"/>
              <p:cNvSpPr/>
              <p:nvPr/>
            </p:nvSpPr>
            <p:spPr>
              <a:xfrm>
                <a:off x="4956957" y="4448407"/>
                <a:ext cx="4884582" cy="2409593"/>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任意多边形 9"/>
              <p:cNvSpPr/>
              <p:nvPr/>
            </p:nvSpPr>
            <p:spPr>
              <a:xfrm>
                <a:off x="4956957" y="4448407"/>
                <a:ext cx="2442291" cy="2409593"/>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70" name="组合 10"/>
            <p:cNvGrpSpPr>
              <a:grpSpLocks/>
            </p:cNvGrpSpPr>
            <p:nvPr/>
          </p:nvGrpSpPr>
          <p:grpSpPr bwMode="auto">
            <a:xfrm>
              <a:off x="7721714" y="5048250"/>
              <a:ext cx="3660139" cy="1809750"/>
              <a:chOff x="4956670" y="4443106"/>
              <a:chExt cx="4884016" cy="2414894"/>
            </a:xfrm>
          </p:grpSpPr>
          <p:sp>
            <p:nvSpPr>
              <p:cNvPr id="12" name="等腰三角形 11"/>
              <p:cNvSpPr/>
              <p:nvPr/>
            </p:nvSpPr>
            <p:spPr>
              <a:xfrm>
                <a:off x="4954884" y="4441209"/>
                <a:ext cx="4884577" cy="2416791"/>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任意多边形 12"/>
              <p:cNvSpPr/>
              <p:nvPr/>
            </p:nvSpPr>
            <p:spPr>
              <a:xfrm>
                <a:off x="4954884" y="4441209"/>
                <a:ext cx="2442286" cy="2416791"/>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71" name="组合 13"/>
            <p:cNvGrpSpPr>
              <a:grpSpLocks/>
            </p:cNvGrpSpPr>
            <p:nvPr/>
          </p:nvGrpSpPr>
          <p:grpSpPr bwMode="auto">
            <a:xfrm>
              <a:off x="2028559" y="6342960"/>
              <a:ext cx="1041643" cy="515039"/>
              <a:chOff x="4956670" y="4443106"/>
              <a:chExt cx="4884016" cy="2414894"/>
            </a:xfrm>
          </p:grpSpPr>
          <p:sp>
            <p:nvSpPr>
              <p:cNvPr id="15" name="等腰三角形 14"/>
              <p:cNvSpPr/>
              <p:nvPr/>
            </p:nvSpPr>
            <p:spPr>
              <a:xfrm>
                <a:off x="4956670" y="4431685"/>
                <a:ext cx="4879840"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任意多边形 15"/>
              <p:cNvSpPr/>
              <p:nvPr/>
            </p:nvSpPr>
            <p:spPr>
              <a:xfrm>
                <a:off x="4956670" y="4431685"/>
                <a:ext cx="2456752"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72" name="组合 16"/>
            <p:cNvGrpSpPr>
              <a:grpSpLocks/>
            </p:cNvGrpSpPr>
            <p:nvPr/>
          </p:nvGrpSpPr>
          <p:grpSpPr bwMode="auto">
            <a:xfrm>
              <a:off x="11150357" y="6342960"/>
              <a:ext cx="1041643" cy="515039"/>
              <a:chOff x="4956670" y="4443106"/>
              <a:chExt cx="4884016" cy="2414894"/>
            </a:xfrm>
          </p:grpSpPr>
          <p:sp>
            <p:nvSpPr>
              <p:cNvPr id="18" name="等腰三角形 17"/>
              <p:cNvSpPr/>
              <p:nvPr/>
            </p:nvSpPr>
            <p:spPr>
              <a:xfrm>
                <a:off x="4960867" y="4431685"/>
                <a:ext cx="4879819"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任意多边形 18"/>
              <p:cNvSpPr/>
              <p:nvPr/>
            </p:nvSpPr>
            <p:spPr>
              <a:xfrm>
                <a:off x="4960867" y="4431685"/>
                <a:ext cx="2456731"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grpSp>
        <p:nvGrpSpPr>
          <p:cNvPr id="6149" name="组合 20"/>
          <p:cNvGrpSpPr>
            <a:grpSpLocks/>
          </p:cNvGrpSpPr>
          <p:nvPr/>
        </p:nvGrpSpPr>
        <p:grpSpPr bwMode="auto">
          <a:xfrm flipH="1">
            <a:off x="742950" y="704850"/>
            <a:ext cx="2247900" cy="533400"/>
            <a:chOff x="2028559" y="4443106"/>
            <a:chExt cx="10163441" cy="2414894"/>
          </a:xfrm>
        </p:grpSpPr>
        <p:grpSp>
          <p:nvGrpSpPr>
            <p:cNvPr id="6153" name="组合 21"/>
            <p:cNvGrpSpPr>
              <a:grpSpLocks/>
            </p:cNvGrpSpPr>
            <p:nvPr/>
          </p:nvGrpSpPr>
          <p:grpSpPr bwMode="auto">
            <a:xfrm>
              <a:off x="4956670" y="4443106"/>
              <a:ext cx="4884016" cy="2414894"/>
              <a:chOff x="4956670" y="4443106"/>
              <a:chExt cx="4884016" cy="2414894"/>
            </a:xfrm>
          </p:grpSpPr>
          <p:sp>
            <p:nvSpPr>
              <p:cNvPr id="35" name="等腰三角形 34"/>
              <p:cNvSpPr/>
              <p:nvPr/>
            </p:nvSpPr>
            <p:spPr>
              <a:xfrm>
                <a:off x="4957009" y="4443106"/>
                <a:ext cx="4880747"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 name="任意多边形 35"/>
              <p:cNvSpPr/>
              <p:nvPr/>
            </p:nvSpPr>
            <p:spPr>
              <a:xfrm>
                <a:off x="4957009" y="4443106"/>
                <a:ext cx="2440374"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4" name="组合 22"/>
            <p:cNvGrpSpPr>
              <a:grpSpLocks/>
            </p:cNvGrpSpPr>
            <p:nvPr/>
          </p:nvGrpSpPr>
          <p:grpSpPr bwMode="auto">
            <a:xfrm>
              <a:off x="3492614" y="5410200"/>
              <a:ext cx="2928111" cy="1447800"/>
              <a:chOff x="4956670" y="4443106"/>
              <a:chExt cx="4884016" cy="2414894"/>
            </a:xfrm>
          </p:grpSpPr>
          <p:sp>
            <p:nvSpPr>
              <p:cNvPr id="33" name="等腰三角形 32"/>
              <p:cNvSpPr/>
              <p:nvPr/>
            </p:nvSpPr>
            <p:spPr>
              <a:xfrm>
                <a:off x="4956949" y="4448407"/>
                <a:ext cx="4884582" cy="2409593"/>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任意多边形 33"/>
              <p:cNvSpPr/>
              <p:nvPr/>
            </p:nvSpPr>
            <p:spPr>
              <a:xfrm>
                <a:off x="4956949" y="4448407"/>
                <a:ext cx="2442291" cy="2409593"/>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5" name="组合 23"/>
            <p:cNvGrpSpPr>
              <a:grpSpLocks/>
            </p:cNvGrpSpPr>
            <p:nvPr/>
          </p:nvGrpSpPr>
          <p:grpSpPr bwMode="auto">
            <a:xfrm>
              <a:off x="7721714" y="5048250"/>
              <a:ext cx="3660139" cy="1809750"/>
              <a:chOff x="4956670" y="4443106"/>
              <a:chExt cx="4884016" cy="2414894"/>
            </a:xfrm>
          </p:grpSpPr>
          <p:sp>
            <p:nvSpPr>
              <p:cNvPr id="31" name="等腰三角形 30"/>
              <p:cNvSpPr/>
              <p:nvPr/>
            </p:nvSpPr>
            <p:spPr>
              <a:xfrm>
                <a:off x="4954878" y="4441209"/>
                <a:ext cx="4884577" cy="2416791"/>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 name="任意多边形 31"/>
              <p:cNvSpPr/>
              <p:nvPr/>
            </p:nvSpPr>
            <p:spPr>
              <a:xfrm>
                <a:off x="4954878" y="4441209"/>
                <a:ext cx="2442292" cy="2416791"/>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6" name="组合 24"/>
            <p:cNvGrpSpPr>
              <a:grpSpLocks/>
            </p:cNvGrpSpPr>
            <p:nvPr/>
          </p:nvGrpSpPr>
          <p:grpSpPr bwMode="auto">
            <a:xfrm>
              <a:off x="2028559" y="6342960"/>
              <a:ext cx="1041643" cy="515039"/>
              <a:chOff x="4956670" y="4443106"/>
              <a:chExt cx="4884016" cy="2414894"/>
            </a:xfrm>
          </p:grpSpPr>
          <p:sp>
            <p:nvSpPr>
              <p:cNvPr id="29" name="等腰三角形 28"/>
              <p:cNvSpPr/>
              <p:nvPr/>
            </p:nvSpPr>
            <p:spPr>
              <a:xfrm>
                <a:off x="4956670" y="4431685"/>
                <a:ext cx="4879819"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 name="任意多边形 29"/>
              <p:cNvSpPr/>
              <p:nvPr/>
            </p:nvSpPr>
            <p:spPr>
              <a:xfrm>
                <a:off x="4956670" y="4431685"/>
                <a:ext cx="2423088"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7" name="组合 25"/>
            <p:cNvGrpSpPr>
              <a:grpSpLocks/>
            </p:cNvGrpSpPr>
            <p:nvPr/>
          </p:nvGrpSpPr>
          <p:grpSpPr bwMode="auto">
            <a:xfrm>
              <a:off x="11150357" y="6342960"/>
              <a:ext cx="1041643" cy="515039"/>
              <a:chOff x="4956670" y="4443106"/>
              <a:chExt cx="4884016" cy="2414894"/>
            </a:xfrm>
          </p:grpSpPr>
          <p:sp>
            <p:nvSpPr>
              <p:cNvPr id="27" name="等腰三角形 26"/>
              <p:cNvSpPr/>
              <p:nvPr/>
            </p:nvSpPr>
            <p:spPr>
              <a:xfrm>
                <a:off x="4960846" y="4431685"/>
                <a:ext cx="4879840"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任意多边形 27"/>
              <p:cNvSpPr/>
              <p:nvPr/>
            </p:nvSpPr>
            <p:spPr>
              <a:xfrm>
                <a:off x="4960846" y="4431685"/>
                <a:ext cx="2423088"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sp>
        <p:nvSpPr>
          <p:cNvPr id="6152" name="Content Placeholder 2"/>
          <p:cNvSpPr txBox="1">
            <a:spLocks/>
          </p:cNvSpPr>
          <p:nvPr/>
        </p:nvSpPr>
        <p:spPr bwMode="auto">
          <a:xfrm>
            <a:off x="683072" y="1724199"/>
            <a:ext cx="10656888" cy="2115542"/>
          </a:xfrm>
          <a:prstGeom prst="rect">
            <a:avLst/>
          </a:prstGeom>
          <a:noFill/>
          <a:ln w="9525">
            <a:noFill/>
            <a:miter lim="800000"/>
            <a:headEnd/>
            <a:tailEnd/>
          </a:ln>
        </p:spPr>
        <p:txBody>
          <a:bodyPr/>
          <a:lstStyle/>
          <a:p>
            <a:pPr>
              <a:spcBef>
                <a:spcPct val="20000"/>
              </a:spcBef>
              <a:buFont typeface="Arial" pitchFamily="34" charset="0"/>
              <a:buNone/>
            </a:pPr>
            <a:endParaRPr lang="en-US" altLang="zh-CN" sz="2800" dirty="0">
              <a:solidFill>
                <a:srgbClr val="113A59"/>
              </a:solidFill>
              <a:latin typeface="Calibri Light"/>
              <a:cs typeface="Calibri Light"/>
            </a:endParaRPr>
          </a:p>
        </p:txBody>
      </p:sp>
      <p:pic>
        <p:nvPicPr>
          <p:cNvPr id="3" name="图片 2" descr="DB_work flow.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660" y="1619310"/>
            <a:ext cx="9474200" cy="4470400"/>
          </a:xfrm>
          <a:prstGeom prst="rect">
            <a:avLst/>
          </a:prstGeom>
        </p:spPr>
      </p:pic>
    </p:spTree>
    <p:extLst>
      <p:ext uri="{BB962C8B-B14F-4D97-AF65-F5344CB8AC3E}">
        <p14:creationId xmlns:p14="http://schemas.microsoft.com/office/powerpoint/2010/main" val="556465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76450" y="2609850"/>
            <a:ext cx="8382000" cy="1771650"/>
          </a:xfrm>
          <a:custGeom>
            <a:avLst/>
            <a:gdLst>
              <a:gd name="connsiteX0" fmla="*/ 0 w 8153400"/>
              <a:gd name="connsiteY0" fmla="*/ 0 h 1428750"/>
              <a:gd name="connsiteX1" fmla="*/ 8153400 w 8153400"/>
              <a:gd name="connsiteY1" fmla="*/ 0 h 1428750"/>
              <a:gd name="connsiteX2" fmla="*/ 8153400 w 8153400"/>
              <a:gd name="connsiteY2" fmla="*/ 1428750 h 1428750"/>
              <a:gd name="connsiteX3" fmla="*/ 0 w 8153400"/>
              <a:gd name="connsiteY3" fmla="*/ 1428750 h 1428750"/>
              <a:gd name="connsiteX4" fmla="*/ 0 w 8153400"/>
              <a:gd name="connsiteY4" fmla="*/ 0 h 1428750"/>
              <a:gd name="connsiteX0" fmla="*/ 0 w 8382000"/>
              <a:gd name="connsiteY0" fmla="*/ 0 h 1771650"/>
              <a:gd name="connsiteX1" fmla="*/ 8153400 w 8382000"/>
              <a:gd name="connsiteY1" fmla="*/ 0 h 1771650"/>
              <a:gd name="connsiteX2" fmla="*/ 8382000 w 8382000"/>
              <a:gd name="connsiteY2" fmla="*/ 1771650 h 1771650"/>
              <a:gd name="connsiteX3" fmla="*/ 0 w 8382000"/>
              <a:gd name="connsiteY3" fmla="*/ 1428750 h 1771650"/>
              <a:gd name="connsiteX4" fmla="*/ 0 w 8382000"/>
              <a:gd name="connsiteY4" fmla="*/ 0 h 1771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0" h="1771650">
                <a:moveTo>
                  <a:pt x="0" y="0"/>
                </a:moveTo>
                <a:lnTo>
                  <a:pt x="8153400" y="0"/>
                </a:lnTo>
                <a:lnTo>
                  <a:pt x="8382000" y="1771650"/>
                </a:lnTo>
                <a:lnTo>
                  <a:pt x="0" y="1428750"/>
                </a:lnTo>
                <a:lnTo>
                  <a:pt x="0" y="0"/>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矩形 2"/>
          <p:cNvSpPr/>
          <p:nvPr/>
        </p:nvSpPr>
        <p:spPr>
          <a:xfrm>
            <a:off x="2076450" y="2609850"/>
            <a:ext cx="8153400" cy="1428750"/>
          </a:xfrm>
          <a:prstGeom prst="rect">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椭圆 4"/>
          <p:cNvSpPr/>
          <p:nvPr/>
        </p:nvSpPr>
        <p:spPr>
          <a:xfrm>
            <a:off x="5372100" y="1485900"/>
            <a:ext cx="1562100" cy="1562100"/>
          </a:xfrm>
          <a:prstGeom prst="ellipse">
            <a:avLst/>
          </a:prstGeom>
          <a:solidFill>
            <a:srgbClr val="4D86B3"/>
          </a:solidFill>
          <a:ln w="57150">
            <a:solidFill>
              <a:srgbClr val="F3C95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6600" b="1" dirty="0">
                <a:solidFill>
                  <a:srgbClr val="F3C953"/>
                </a:solidFill>
              </a:rPr>
              <a:t>2</a:t>
            </a:r>
            <a:endParaRPr lang="zh-CN" altLang="en-US" sz="6600" b="1" dirty="0">
              <a:solidFill>
                <a:srgbClr val="F3C953"/>
              </a:solidFill>
            </a:endParaRPr>
          </a:p>
        </p:txBody>
      </p:sp>
      <p:sp>
        <p:nvSpPr>
          <p:cNvPr id="6" name="Copyright Notice"/>
          <p:cNvSpPr>
            <a:spLocks/>
          </p:cNvSpPr>
          <p:nvPr/>
        </p:nvSpPr>
        <p:spPr bwMode="auto">
          <a:xfrm>
            <a:off x="3989321" y="3257550"/>
            <a:ext cx="4327666" cy="619431"/>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sz="3600" b="1" cap="small" dirty="0" smtClean="0">
                <a:solidFill>
                  <a:srgbClr val="F3C953"/>
                </a:solidFill>
                <a:latin typeface="微软雅黑" panose="020B0503020204020204" pitchFamily="34" charset="-122"/>
                <a:ea typeface="微软雅黑" panose="020B0503020204020204" pitchFamily="34" charset="-122"/>
              </a:rPr>
              <a:t>DATABASE DESIGN</a:t>
            </a:r>
            <a:endParaRPr lang="en-US" sz="3600" b="1" cap="small" dirty="0">
              <a:solidFill>
                <a:srgbClr val="F3C953"/>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pyright Notice"/>
          <p:cNvSpPr>
            <a:spLocks/>
          </p:cNvSpPr>
          <p:nvPr/>
        </p:nvSpPr>
        <p:spPr bwMode="auto">
          <a:xfrm>
            <a:off x="4489987" y="601663"/>
            <a:ext cx="3212029" cy="557875"/>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altLang="zh-CN" sz="3200" b="1" cap="small" dirty="0" smtClean="0">
                <a:solidFill>
                  <a:srgbClr val="4D86B3"/>
                </a:solidFill>
                <a:latin typeface="微软雅黑" panose="020B0503020204020204" pitchFamily="34" charset="-122"/>
                <a:ea typeface="微软雅黑" panose="020B0503020204020204" pitchFamily="34" charset="-122"/>
              </a:rPr>
              <a:t>Database</a:t>
            </a:r>
            <a:r>
              <a:rPr lang="zh-CN" altLang="en-US" sz="3200" b="1" cap="small" dirty="0" smtClean="0">
                <a:solidFill>
                  <a:srgbClr val="4D86B3"/>
                </a:solidFill>
                <a:latin typeface="微软雅黑" panose="020B0503020204020204" pitchFamily="34" charset="-122"/>
                <a:ea typeface="微软雅黑" panose="020B0503020204020204" pitchFamily="34" charset="-122"/>
              </a:rPr>
              <a:t> </a:t>
            </a:r>
            <a:r>
              <a:rPr lang="en-US" altLang="zh-CN" sz="3200" b="1" cap="small" dirty="0" smtClean="0">
                <a:solidFill>
                  <a:srgbClr val="4D86B3"/>
                </a:solidFill>
                <a:latin typeface="微软雅黑" panose="020B0503020204020204" pitchFamily="34" charset="-122"/>
                <a:ea typeface="微软雅黑" panose="020B0503020204020204" pitchFamily="34" charset="-122"/>
              </a:rPr>
              <a:t>design</a:t>
            </a:r>
            <a:endParaRPr lang="en-US" altLang="zh-CN" sz="2400" b="1" cap="small" dirty="0">
              <a:solidFill>
                <a:srgbClr val="4D86B3"/>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590550" y="1238250"/>
            <a:ext cx="11010900" cy="0"/>
          </a:xfrm>
          <a:prstGeom prst="line">
            <a:avLst/>
          </a:prstGeom>
          <a:ln>
            <a:solidFill>
              <a:srgbClr val="113A59"/>
            </a:solidFill>
          </a:ln>
        </p:spPr>
        <p:style>
          <a:lnRef idx="1">
            <a:schemeClr val="accent1"/>
          </a:lnRef>
          <a:fillRef idx="0">
            <a:schemeClr val="accent1"/>
          </a:fillRef>
          <a:effectRef idx="0">
            <a:schemeClr val="accent1"/>
          </a:effectRef>
          <a:fontRef idx="minor">
            <a:schemeClr val="tx1"/>
          </a:fontRef>
        </p:style>
      </p:cxnSp>
      <p:grpSp>
        <p:nvGrpSpPr>
          <p:cNvPr id="6148" name="组合 19"/>
          <p:cNvGrpSpPr>
            <a:grpSpLocks/>
          </p:cNvGrpSpPr>
          <p:nvPr/>
        </p:nvGrpSpPr>
        <p:grpSpPr bwMode="auto">
          <a:xfrm>
            <a:off x="8915400" y="704850"/>
            <a:ext cx="2247900" cy="533400"/>
            <a:chOff x="2028559" y="4443106"/>
            <a:chExt cx="10163441" cy="2414894"/>
          </a:xfrm>
        </p:grpSpPr>
        <p:grpSp>
          <p:nvGrpSpPr>
            <p:cNvPr id="6168" name="组合 4"/>
            <p:cNvGrpSpPr>
              <a:grpSpLocks/>
            </p:cNvGrpSpPr>
            <p:nvPr/>
          </p:nvGrpSpPr>
          <p:grpSpPr bwMode="auto">
            <a:xfrm>
              <a:off x="4956670" y="4443106"/>
              <a:ext cx="4884016" cy="2414894"/>
              <a:chOff x="4956670" y="4443106"/>
              <a:chExt cx="4884016" cy="2414894"/>
            </a:xfrm>
          </p:grpSpPr>
          <p:sp>
            <p:nvSpPr>
              <p:cNvPr id="6" name="等腰三角形 5"/>
              <p:cNvSpPr/>
              <p:nvPr/>
            </p:nvSpPr>
            <p:spPr>
              <a:xfrm>
                <a:off x="4957009" y="4443106"/>
                <a:ext cx="4880747"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任意多边形 6"/>
              <p:cNvSpPr/>
              <p:nvPr/>
            </p:nvSpPr>
            <p:spPr>
              <a:xfrm>
                <a:off x="4957009" y="4443106"/>
                <a:ext cx="2440374"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69" name="组合 7"/>
            <p:cNvGrpSpPr>
              <a:grpSpLocks/>
            </p:cNvGrpSpPr>
            <p:nvPr/>
          </p:nvGrpSpPr>
          <p:grpSpPr bwMode="auto">
            <a:xfrm>
              <a:off x="3492614" y="5410200"/>
              <a:ext cx="2928111" cy="1447800"/>
              <a:chOff x="4956670" y="4443106"/>
              <a:chExt cx="4884016" cy="2414894"/>
            </a:xfrm>
          </p:grpSpPr>
          <p:sp>
            <p:nvSpPr>
              <p:cNvPr id="9" name="等腰三角形 8"/>
              <p:cNvSpPr/>
              <p:nvPr/>
            </p:nvSpPr>
            <p:spPr>
              <a:xfrm>
                <a:off x="4956957" y="4448407"/>
                <a:ext cx="4884582" cy="2409593"/>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任意多边形 9"/>
              <p:cNvSpPr/>
              <p:nvPr/>
            </p:nvSpPr>
            <p:spPr>
              <a:xfrm>
                <a:off x="4956957" y="4448407"/>
                <a:ext cx="2442291" cy="2409593"/>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70" name="组合 10"/>
            <p:cNvGrpSpPr>
              <a:grpSpLocks/>
            </p:cNvGrpSpPr>
            <p:nvPr/>
          </p:nvGrpSpPr>
          <p:grpSpPr bwMode="auto">
            <a:xfrm>
              <a:off x="7721714" y="5048250"/>
              <a:ext cx="3660139" cy="1809750"/>
              <a:chOff x="4956670" y="4443106"/>
              <a:chExt cx="4884016" cy="2414894"/>
            </a:xfrm>
          </p:grpSpPr>
          <p:sp>
            <p:nvSpPr>
              <p:cNvPr id="12" name="等腰三角形 11"/>
              <p:cNvSpPr/>
              <p:nvPr/>
            </p:nvSpPr>
            <p:spPr>
              <a:xfrm>
                <a:off x="4954884" y="4441209"/>
                <a:ext cx="4884577" cy="2416791"/>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任意多边形 12"/>
              <p:cNvSpPr/>
              <p:nvPr/>
            </p:nvSpPr>
            <p:spPr>
              <a:xfrm>
                <a:off x="4954884" y="4441209"/>
                <a:ext cx="2442286" cy="2416791"/>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71" name="组合 13"/>
            <p:cNvGrpSpPr>
              <a:grpSpLocks/>
            </p:cNvGrpSpPr>
            <p:nvPr/>
          </p:nvGrpSpPr>
          <p:grpSpPr bwMode="auto">
            <a:xfrm>
              <a:off x="2028559" y="6342960"/>
              <a:ext cx="1041643" cy="515039"/>
              <a:chOff x="4956670" y="4443106"/>
              <a:chExt cx="4884016" cy="2414894"/>
            </a:xfrm>
          </p:grpSpPr>
          <p:sp>
            <p:nvSpPr>
              <p:cNvPr id="15" name="等腰三角形 14"/>
              <p:cNvSpPr/>
              <p:nvPr/>
            </p:nvSpPr>
            <p:spPr>
              <a:xfrm>
                <a:off x="4956670" y="4431685"/>
                <a:ext cx="4879840"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任意多边形 15"/>
              <p:cNvSpPr/>
              <p:nvPr/>
            </p:nvSpPr>
            <p:spPr>
              <a:xfrm>
                <a:off x="4956670" y="4431685"/>
                <a:ext cx="2456752"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72" name="组合 16"/>
            <p:cNvGrpSpPr>
              <a:grpSpLocks/>
            </p:cNvGrpSpPr>
            <p:nvPr/>
          </p:nvGrpSpPr>
          <p:grpSpPr bwMode="auto">
            <a:xfrm>
              <a:off x="11150357" y="6342960"/>
              <a:ext cx="1041643" cy="515039"/>
              <a:chOff x="4956670" y="4443106"/>
              <a:chExt cx="4884016" cy="2414894"/>
            </a:xfrm>
          </p:grpSpPr>
          <p:sp>
            <p:nvSpPr>
              <p:cNvPr id="18" name="等腰三角形 17"/>
              <p:cNvSpPr/>
              <p:nvPr/>
            </p:nvSpPr>
            <p:spPr>
              <a:xfrm>
                <a:off x="4960867" y="4431685"/>
                <a:ext cx="4879819"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任意多边形 18"/>
              <p:cNvSpPr/>
              <p:nvPr/>
            </p:nvSpPr>
            <p:spPr>
              <a:xfrm>
                <a:off x="4960867" y="4431685"/>
                <a:ext cx="2456731"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grpSp>
        <p:nvGrpSpPr>
          <p:cNvPr id="6149" name="组合 20"/>
          <p:cNvGrpSpPr>
            <a:grpSpLocks/>
          </p:cNvGrpSpPr>
          <p:nvPr/>
        </p:nvGrpSpPr>
        <p:grpSpPr bwMode="auto">
          <a:xfrm flipH="1">
            <a:off x="742950" y="704850"/>
            <a:ext cx="2247900" cy="533400"/>
            <a:chOff x="2028559" y="4443106"/>
            <a:chExt cx="10163441" cy="2414894"/>
          </a:xfrm>
        </p:grpSpPr>
        <p:grpSp>
          <p:nvGrpSpPr>
            <p:cNvPr id="6153" name="组合 21"/>
            <p:cNvGrpSpPr>
              <a:grpSpLocks/>
            </p:cNvGrpSpPr>
            <p:nvPr/>
          </p:nvGrpSpPr>
          <p:grpSpPr bwMode="auto">
            <a:xfrm>
              <a:off x="4956670" y="4443106"/>
              <a:ext cx="4884016" cy="2414894"/>
              <a:chOff x="4956670" y="4443106"/>
              <a:chExt cx="4884016" cy="2414894"/>
            </a:xfrm>
          </p:grpSpPr>
          <p:sp>
            <p:nvSpPr>
              <p:cNvPr id="35" name="等腰三角形 34"/>
              <p:cNvSpPr/>
              <p:nvPr/>
            </p:nvSpPr>
            <p:spPr>
              <a:xfrm>
                <a:off x="4957009" y="4443106"/>
                <a:ext cx="4880747"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 name="任意多边形 35"/>
              <p:cNvSpPr/>
              <p:nvPr/>
            </p:nvSpPr>
            <p:spPr>
              <a:xfrm>
                <a:off x="4957009" y="4443106"/>
                <a:ext cx="2440374"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4" name="组合 22"/>
            <p:cNvGrpSpPr>
              <a:grpSpLocks/>
            </p:cNvGrpSpPr>
            <p:nvPr/>
          </p:nvGrpSpPr>
          <p:grpSpPr bwMode="auto">
            <a:xfrm>
              <a:off x="3492614" y="5410200"/>
              <a:ext cx="2928111" cy="1447800"/>
              <a:chOff x="4956670" y="4443106"/>
              <a:chExt cx="4884016" cy="2414894"/>
            </a:xfrm>
          </p:grpSpPr>
          <p:sp>
            <p:nvSpPr>
              <p:cNvPr id="33" name="等腰三角形 32"/>
              <p:cNvSpPr/>
              <p:nvPr/>
            </p:nvSpPr>
            <p:spPr>
              <a:xfrm>
                <a:off x="4956949" y="4448407"/>
                <a:ext cx="4884582" cy="2409593"/>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任意多边形 33"/>
              <p:cNvSpPr/>
              <p:nvPr/>
            </p:nvSpPr>
            <p:spPr>
              <a:xfrm>
                <a:off x="4956949" y="4448407"/>
                <a:ext cx="2442291" cy="2409593"/>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5" name="组合 23"/>
            <p:cNvGrpSpPr>
              <a:grpSpLocks/>
            </p:cNvGrpSpPr>
            <p:nvPr/>
          </p:nvGrpSpPr>
          <p:grpSpPr bwMode="auto">
            <a:xfrm>
              <a:off x="7721714" y="5048250"/>
              <a:ext cx="3660139" cy="1809750"/>
              <a:chOff x="4956670" y="4443106"/>
              <a:chExt cx="4884016" cy="2414894"/>
            </a:xfrm>
          </p:grpSpPr>
          <p:sp>
            <p:nvSpPr>
              <p:cNvPr id="31" name="等腰三角形 30"/>
              <p:cNvSpPr/>
              <p:nvPr/>
            </p:nvSpPr>
            <p:spPr>
              <a:xfrm>
                <a:off x="4954878" y="4441209"/>
                <a:ext cx="4884577" cy="2416791"/>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 name="任意多边形 31"/>
              <p:cNvSpPr/>
              <p:nvPr/>
            </p:nvSpPr>
            <p:spPr>
              <a:xfrm>
                <a:off x="4954878" y="4441209"/>
                <a:ext cx="2442292" cy="2416791"/>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6" name="组合 24"/>
            <p:cNvGrpSpPr>
              <a:grpSpLocks/>
            </p:cNvGrpSpPr>
            <p:nvPr/>
          </p:nvGrpSpPr>
          <p:grpSpPr bwMode="auto">
            <a:xfrm>
              <a:off x="2028559" y="6342960"/>
              <a:ext cx="1041643" cy="515039"/>
              <a:chOff x="4956670" y="4443106"/>
              <a:chExt cx="4884016" cy="2414894"/>
            </a:xfrm>
          </p:grpSpPr>
          <p:sp>
            <p:nvSpPr>
              <p:cNvPr id="29" name="等腰三角形 28"/>
              <p:cNvSpPr/>
              <p:nvPr/>
            </p:nvSpPr>
            <p:spPr>
              <a:xfrm>
                <a:off x="4956670" y="4431685"/>
                <a:ext cx="4879819"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 name="任意多边形 29"/>
              <p:cNvSpPr/>
              <p:nvPr/>
            </p:nvSpPr>
            <p:spPr>
              <a:xfrm>
                <a:off x="4956670" y="4431685"/>
                <a:ext cx="2423088"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7" name="组合 25"/>
            <p:cNvGrpSpPr>
              <a:grpSpLocks/>
            </p:cNvGrpSpPr>
            <p:nvPr/>
          </p:nvGrpSpPr>
          <p:grpSpPr bwMode="auto">
            <a:xfrm>
              <a:off x="11150357" y="6342960"/>
              <a:ext cx="1041643" cy="515039"/>
              <a:chOff x="4956670" y="4443106"/>
              <a:chExt cx="4884016" cy="2414894"/>
            </a:xfrm>
          </p:grpSpPr>
          <p:sp>
            <p:nvSpPr>
              <p:cNvPr id="27" name="等腰三角形 26"/>
              <p:cNvSpPr/>
              <p:nvPr/>
            </p:nvSpPr>
            <p:spPr>
              <a:xfrm>
                <a:off x="4960846" y="4431685"/>
                <a:ext cx="4879840"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任意多边形 27"/>
              <p:cNvSpPr/>
              <p:nvPr/>
            </p:nvSpPr>
            <p:spPr>
              <a:xfrm>
                <a:off x="4960846" y="4431685"/>
                <a:ext cx="2423088"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sp>
        <p:nvSpPr>
          <p:cNvPr id="6151" name="Title 13"/>
          <p:cNvSpPr txBox="1">
            <a:spLocks/>
          </p:cNvSpPr>
          <p:nvPr/>
        </p:nvSpPr>
        <p:spPr bwMode="auto">
          <a:xfrm>
            <a:off x="1521000" y="3884047"/>
            <a:ext cx="9257218" cy="2668810"/>
          </a:xfrm>
          <a:prstGeom prst="rect">
            <a:avLst/>
          </a:prstGeom>
          <a:noFill/>
          <a:ln w="9525">
            <a:noFill/>
            <a:miter lim="800000"/>
            <a:headEnd/>
            <a:tailEnd/>
          </a:ln>
        </p:spPr>
        <p:txBody>
          <a:bodyPr/>
          <a:lstStyle/>
          <a:p>
            <a:pPr>
              <a:lnSpc>
                <a:spcPct val="90000"/>
              </a:lnSpc>
            </a:pPr>
            <a:endParaRPr lang="en-US" altLang="zh-CN" sz="2400" dirty="0">
              <a:solidFill>
                <a:srgbClr val="113A59"/>
              </a:solidFill>
              <a:latin typeface="Calibri Light"/>
            </a:endParaRPr>
          </a:p>
        </p:txBody>
      </p:sp>
      <p:sp>
        <p:nvSpPr>
          <p:cNvPr id="6152" name="Content Placeholder 2"/>
          <p:cNvSpPr txBox="1">
            <a:spLocks/>
          </p:cNvSpPr>
          <p:nvPr/>
        </p:nvSpPr>
        <p:spPr bwMode="auto">
          <a:xfrm>
            <a:off x="626533" y="1303866"/>
            <a:ext cx="8212667" cy="1452141"/>
          </a:xfrm>
          <a:prstGeom prst="rect">
            <a:avLst/>
          </a:prstGeom>
          <a:noFill/>
          <a:ln w="9525">
            <a:noFill/>
            <a:miter lim="800000"/>
            <a:headEnd/>
            <a:tailEnd/>
          </a:ln>
        </p:spPr>
        <p:txBody>
          <a:bodyPr/>
          <a:lstStyle/>
          <a:p>
            <a:pPr>
              <a:spcBef>
                <a:spcPct val="20000"/>
              </a:spcBef>
              <a:buFont typeface="Arial" pitchFamily="34" charset="0"/>
              <a:buNone/>
            </a:pPr>
            <a:r>
              <a:rPr lang="en-US" altLang="zh-CN" sz="2400" dirty="0" smtClean="0">
                <a:solidFill>
                  <a:srgbClr val="113A59"/>
                </a:solidFill>
                <a:latin typeface="Calibri Light"/>
                <a:cs typeface="Calibri Light"/>
              </a:rPr>
              <a:t>For  </a:t>
            </a:r>
            <a:r>
              <a:rPr lang="en-US" altLang="zh-CN" sz="2400" dirty="0">
                <a:solidFill>
                  <a:srgbClr val="113A59"/>
                </a:solidFill>
                <a:latin typeface="Calibri Light"/>
                <a:cs typeface="Calibri Light"/>
              </a:rPr>
              <a:t>Internal use to process </a:t>
            </a:r>
            <a:r>
              <a:rPr lang="en-US" altLang="zh-CN" sz="2400" dirty="0" err="1">
                <a:solidFill>
                  <a:srgbClr val="113A59"/>
                </a:solidFill>
                <a:latin typeface="Calibri Light"/>
                <a:cs typeface="Calibri Light"/>
              </a:rPr>
              <a:t>retriving</a:t>
            </a:r>
            <a:r>
              <a:rPr lang="en-US" altLang="zh-CN" sz="2400" dirty="0">
                <a:solidFill>
                  <a:srgbClr val="113A59"/>
                </a:solidFill>
                <a:latin typeface="Calibri Light"/>
                <a:cs typeface="Calibri Light"/>
              </a:rPr>
              <a:t> faster from twitter it is saved in  following table in </a:t>
            </a:r>
            <a:r>
              <a:rPr lang="en-US" altLang="zh-CN" sz="2400" dirty="0" err="1">
                <a:solidFill>
                  <a:srgbClr val="113A59"/>
                </a:solidFill>
                <a:latin typeface="Calibri Light"/>
                <a:cs typeface="Calibri Light"/>
              </a:rPr>
              <a:t>mysql</a:t>
            </a:r>
            <a:r>
              <a:rPr lang="en-US" altLang="zh-CN" sz="2400" dirty="0">
                <a:solidFill>
                  <a:srgbClr val="113A59"/>
                </a:solidFill>
                <a:latin typeface="Calibri Light"/>
                <a:cs typeface="Calibri Light"/>
              </a:rPr>
              <a:t>. So this table is feed to parser to create actual normalized tables for our own system dataset.</a:t>
            </a:r>
          </a:p>
        </p:txBody>
      </p:sp>
      <p:pic>
        <p:nvPicPr>
          <p:cNvPr id="3" name="图片 2"/>
          <p:cNvPicPr>
            <a:picLocks noChangeAspect="1"/>
          </p:cNvPicPr>
          <p:nvPr/>
        </p:nvPicPr>
        <p:blipFill>
          <a:blip r:embed="rId2"/>
          <a:stretch>
            <a:fillRect/>
          </a:stretch>
        </p:blipFill>
        <p:spPr>
          <a:xfrm>
            <a:off x="9059333" y="1291166"/>
            <a:ext cx="2133600" cy="1993900"/>
          </a:xfrm>
          <a:prstGeom prst="rect">
            <a:avLst/>
          </a:prstGeom>
        </p:spPr>
      </p:pic>
      <p:pic>
        <p:nvPicPr>
          <p:cNvPr id="5" name="图片 4"/>
          <p:cNvPicPr>
            <a:picLocks noChangeAspect="1"/>
          </p:cNvPicPr>
          <p:nvPr/>
        </p:nvPicPr>
        <p:blipFill>
          <a:blip r:embed="rId3"/>
          <a:stretch>
            <a:fillRect/>
          </a:stretch>
        </p:blipFill>
        <p:spPr>
          <a:xfrm>
            <a:off x="770467" y="2654300"/>
            <a:ext cx="6451600" cy="4051300"/>
          </a:xfrm>
          <a:prstGeom prst="rect">
            <a:avLst/>
          </a:prstGeom>
        </p:spPr>
      </p:pic>
      <p:sp>
        <p:nvSpPr>
          <p:cNvPr id="17" name="文本框 16"/>
          <p:cNvSpPr txBox="1"/>
          <p:nvPr/>
        </p:nvSpPr>
        <p:spPr>
          <a:xfrm>
            <a:off x="7349066" y="3471333"/>
            <a:ext cx="4436533" cy="2677656"/>
          </a:xfrm>
          <a:prstGeom prst="rect">
            <a:avLst/>
          </a:prstGeom>
          <a:noFill/>
        </p:spPr>
        <p:txBody>
          <a:bodyPr wrap="square" rtlCol="0">
            <a:spAutoFit/>
          </a:bodyPr>
          <a:lstStyle/>
          <a:p>
            <a:r>
              <a:rPr kumimoji="1" lang="en-US" altLang="zh-CN" sz="2400" dirty="0">
                <a:solidFill>
                  <a:srgbClr val="113A59"/>
                </a:solidFill>
                <a:latin typeface="Calibri Light"/>
                <a:ea typeface="微软雅黑" panose="020B0503020204020204" pitchFamily="34" charset="-122"/>
                <a:cs typeface="Calibri Light"/>
              </a:rPr>
              <a:t>Users : It contains user information and it is connected to tweet table with  </a:t>
            </a:r>
            <a:r>
              <a:rPr kumimoji="1" lang="en-US" altLang="zh-CN" sz="2400" dirty="0" err="1">
                <a:solidFill>
                  <a:srgbClr val="113A59"/>
                </a:solidFill>
                <a:latin typeface="Calibri Light"/>
                <a:ea typeface="微软雅黑" panose="020B0503020204020204" pitchFamily="34" charset="-122"/>
                <a:cs typeface="Calibri Light"/>
              </a:rPr>
              <a:t>tweet_id</a:t>
            </a:r>
            <a:r>
              <a:rPr kumimoji="1" lang="en-US" altLang="zh-CN" sz="2400" dirty="0">
                <a:solidFill>
                  <a:srgbClr val="113A59"/>
                </a:solidFill>
                <a:latin typeface="Calibri Light"/>
                <a:ea typeface="微软雅黑" panose="020B0503020204020204" pitchFamily="34" charset="-122"/>
                <a:cs typeface="Calibri Light"/>
              </a:rPr>
              <a:t>.</a:t>
            </a:r>
          </a:p>
          <a:p>
            <a:r>
              <a:rPr kumimoji="1" lang="en-US" altLang="zh-CN" sz="2400" dirty="0">
                <a:solidFill>
                  <a:srgbClr val="113A59"/>
                </a:solidFill>
                <a:latin typeface="Calibri Light"/>
                <a:ea typeface="微软雅黑" panose="020B0503020204020204" pitchFamily="34" charset="-122"/>
                <a:cs typeface="Calibri Light"/>
              </a:rPr>
              <a:t>Tweets : it contains </a:t>
            </a:r>
            <a:r>
              <a:rPr kumimoji="1" lang="en-US" altLang="zh-CN" sz="2400" dirty="0" err="1">
                <a:solidFill>
                  <a:srgbClr val="113A59"/>
                </a:solidFill>
                <a:latin typeface="Calibri Light"/>
                <a:ea typeface="微软雅黑" panose="020B0503020204020204" pitchFamily="34" charset="-122"/>
                <a:cs typeface="Calibri Light"/>
              </a:rPr>
              <a:t>inforamation</a:t>
            </a:r>
            <a:r>
              <a:rPr kumimoji="1" lang="en-US" altLang="zh-CN" sz="2400" dirty="0">
                <a:solidFill>
                  <a:srgbClr val="113A59"/>
                </a:solidFill>
                <a:latin typeface="Calibri Light"/>
                <a:ea typeface="微软雅黑" panose="020B0503020204020204" pitchFamily="34" charset="-122"/>
                <a:cs typeface="Calibri Light"/>
              </a:rPr>
              <a:t> related to tweets. which is connected to </a:t>
            </a:r>
            <a:r>
              <a:rPr kumimoji="1" lang="en-US" altLang="zh-CN" sz="2400" dirty="0" err="1">
                <a:solidFill>
                  <a:srgbClr val="113A59"/>
                </a:solidFill>
                <a:latin typeface="Calibri Light"/>
                <a:ea typeface="微软雅黑" panose="020B0503020204020204" pitchFamily="34" charset="-122"/>
                <a:cs typeface="Calibri Light"/>
              </a:rPr>
              <a:t>tweet_mentions</a:t>
            </a:r>
            <a:r>
              <a:rPr kumimoji="1" lang="en-US" altLang="zh-CN" sz="2400" dirty="0">
                <a:solidFill>
                  <a:srgbClr val="113A59"/>
                </a:solidFill>
                <a:latin typeface="Calibri Light"/>
                <a:ea typeface="微软雅黑" panose="020B0503020204020204" pitchFamily="34" charset="-122"/>
                <a:cs typeface="Calibri Light"/>
              </a:rPr>
              <a:t> and </a:t>
            </a:r>
            <a:r>
              <a:rPr kumimoji="1" lang="en-US" altLang="zh-CN" sz="2400" dirty="0" err="1">
                <a:solidFill>
                  <a:srgbClr val="113A59"/>
                </a:solidFill>
                <a:latin typeface="Calibri Light"/>
                <a:ea typeface="微软雅黑" panose="020B0503020204020204" pitchFamily="34" charset="-122"/>
                <a:cs typeface="Calibri Light"/>
              </a:rPr>
              <a:t>tweet_urls</a:t>
            </a:r>
            <a:r>
              <a:rPr kumimoji="1" lang="en-US" altLang="zh-CN" sz="2400" dirty="0">
                <a:solidFill>
                  <a:srgbClr val="113A59"/>
                </a:solidFill>
                <a:latin typeface="Calibri Light"/>
                <a:ea typeface="微软雅黑" panose="020B0503020204020204" pitchFamily="34" charset="-122"/>
                <a:cs typeface="Calibri Light"/>
              </a:rPr>
              <a:t> </a:t>
            </a:r>
            <a:endParaRPr kumimoji="1" lang="zh-CN" altLang="en-US" sz="2400" dirty="0" smtClean="0">
              <a:solidFill>
                <a:srgbClr val="113A59"/>
              </a:solidFill>
              <a:latin typeface="Calibri Light"/>
              <a:ea typeface="微软雅黑" panose="020B0503020204020204" pitchFamily="34" charset="-122"/>
              <a:cs typeface="Calibri Light"/>
            </a:endParaRPr>
          </a:p>
        </p:txBody>
      </p:sp>
    </p:spTree>
    <p:extLst>
      <p:ext uri="{BB962C8B-B14F-4D97-AF65-F5344CB8AC3E}">
        <p14:creationId xmlns:p14="http://schemas.microsoft.com/office/powerpoint/2010/main" val="2602124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pyright Notice"/>
          <p:cNvSpPr>
            <a:spLocks/>
          </p:cNvSpPr>
          <p:nvPr/>
        </p:nvSpPr>
        <p:spPr bwMode="auto">
          <a:xfrm>
            <a:off x="4489987" y="601663"/>
            <a:ext cx="3212029" cy="557875"/>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altLang="zh-CN" sz="3200" b="1" cap="small" dirty="0" smtClean="0">
                <a:solidFill>
                  <a:srgbClr val="4D86B3"/>
                </a:solidFill>
                <a:latin typeface="微软雅黑" panose="020B0503020204020204" pitchFamily="34" charset="-122"/>
                <a:ea typeface="微软雅黑" panose="020B0503020204020204" pitchFamily="34" charset="-122"/>
              </a:rPr>
              <a:t>Database</a:t>
            </a:r>
            <a:r>
              <a:rPr lang="zh-CN" altLang="en-US" sz="3200" b="1" cap="small" dirty="0" smtClean="0">
                <a:solidFill>
                  <a:srgbClr val="4D86B3"/>
                </a:solidFill>
                <a:latin typeface="微软雅黑" panose="020B0503020204020204" pitchFamily="34" charset="-122"/>
                <a:ea typeface="微软雅黑" panose="020B0503020204020204" pitchFamily="34" charset="-122"/>
              </a:rPr>
              <a:t> </a:t>
            </a:r>
            <a:r>
              <a:rPr lang="en-US" altLang="zh-CN" sz="3200" b="1" cap="small" dirty="0" smtClean="0">
                <a:solidFill>
                  <a:srgbClr val="4D86B3"/>
                </a:solidFill>
                <a:latin typeface="微软雅黑" panose="020B0503020204020204" pitchFamily="34" charset="-122"/>
                <a:ea typeface="微软雅黑" panose="020B0503020204020204" pitchFamily="34" charset="-122"/>
              </a:rPr>
              <a:t>design</a:t>
            </a:r>
            <a:endParaRPr lang="en-US" altLang="zh-CN" sz="2400" b="1" cap="small" dirty="0">
              <a:solidFill>
                <a:srgbClr val="4D86B3"/>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590550" y="1238250"/>
            <a:ext cx="11010900" cy="0"/>
          </a:xfrm>
          <a:prstGeom prst="line">
            <a:avLst/>
          </a:prstGeom>
          <a:ln>
            <a:solidFill>
              <a:srgbClr val="113A59"/>
            </a:solidFill>
          </a:ln>
        </p:spPr>
        <p:style>
          <a:lnRef idx="1">
            <a:schemeClr val="accent1"/>
          </a:lnRef>
          <a:fillRef idx="0">
            <a:schemeClr val="accent1"/>
          </a:fillRef>
          <a:effectRef idx="0">
            <a:schemeClr val="accent1"/>
          </a:effectRef>
          <a:fontRef idx="minor">
            <a:schemeClr val="tx1"/>
          </a:fontRef>
        </p:style>
      </p:cxnSp>
      <p:grpSp>
        <p:nvGrpSpPr>
          <p:cNvPr id="6148" name="组合 19"/>
          <p:cNvGrpSpPr>
            <a:grpSpLocks/>
          </p:cNvGrpSpPr>
          <p:nvPr/>
        </p:nvGrpSpPr>
        <p:grpSpPr bwMode="auto">
          <a:xfrm>
            <a:off x="8915400" y="704850"/>
            <a:ext cx="2247900" cy="533400"/>
            <a:chOff x="2028559" y="4443106"/>
            <a:chExt cx="10163441" cy="2414894"/>
          </a:xfrm>
        </p:grpSpPr>
        <p:grpSp>
          <p:nvGrpSpPr>
            <p:cNvPr id="6168" name="组合 4"/>
            <p:cNvGrpSpPr>
              <a:grpSpLocks/>
            </p:cNvGrpSpPr>
            <p:nvPr/>
          </p:nvGrpSpPr>
          <p:grpSpPr bwMode="auto">
            <a:xfrm>
              <a:off x="4956670" y="4443106"/>
              <a:ext cx="4884016" cy="2414894"/>
              <a:chOff x="4956670" y="4443106"/>
              <a:chExt cx="4884016" cy="2414894"/>
            </a:xfrm>
          </p:grpSpPr>
          <p:sp>
            <p:nvSpPr>
              <p:cNvPr id="6" name="等腰三角形 5"/>
              <p:cNvSpPr/>
              <p:nvPr/>
            </p:nvSpPr>
            <p:spPr>
              <a:xfrm>
                <a:off x="4957009" y="4443106"/>
                <a:ext cx="4880747"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任意多边形 6"/>
              <p:cNvSpPr/>
              <p:nvPr/>
            </p:nvSpPr>
            <p:spPr>
              <a:xfrm>
                <a:off x="4957009" y="4443106"/>
                <a:ext cx="2440374"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69" name="组合 7"/>
            <p:cNvGrpSpPr>
              <a:grpSpLocks/>
            </p:cNvGrpSpPr>
            <p:nvPr/>
          </p:nvGrpSpPr>
          <p:grpSpPr bwMode="auto">
            <a:xfrm>
              <a:off x="3492614" y="5410200"/>
              <a:ext cx="2928111" cy="1447800"/>
              <a:chOff x="4956670" y="4443106"/>
              <a:chExt cx="4884016" cy="2414894"/>
            </a:xfrm>
          </p:grpSpPr>
          <p:sp>
            <p:nvSpPr>
              <p:cNvPr id="9" name="等腰三角形 8"/>
              <p:cNvSpPr/>
              <p:nvPr/>
            </p:nvSpPr>
            <p:spPr>
              <a:xfrm>
                <a:off x="4956957" y="4448407"/>
                <a:ext cx="4884582" cy="2409593"/>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任意多边形 9"/>
              <p:cNvSpPr/>
              <p:nvPr/>
            </p:nvSpPr>
            <p:spPr>
              <a:xfrm>
                <a:off x="4956957" y="4448407"/>
                <a:ext cx="2442291" cy="2409593"/>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70" name="组合 10"/>
            <p:cNvGrpSpPr>
              <a:grpSpLocks/>
            </p:cNvGrpSpPr>
            <p:nvPr/>
          </p:nvGrpSpPr>
          <p:grpSpPr bwMode="auto">
            <a:xfrm>
              <a:off x="7721714" y="5048250"/>
              <a:ext cx="3660139" cy="1809750"/>
              <a:chOff x="4956670" y="4443106"/>
              <a:chExt cx="4884016" cy="2414894"/>
            </a:xfrm>
          </p:grpSpPr>
          <p:sp>
            <p:nvSpPr>
              <p:cNvPr id="12" name="等腰三角形 11"/>
              <p:cNvSpPr/>
              <p:nvPr/>
            </p:nvSpPr>
            <p:spPr>
              <a:xfrm>
                <a:off x="4954884" y="4441209"/>
                <a:ext cx="4884577" cy="2416791"/>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任意多边形 12"/>
              <p:cNvSpPr/>
              <p:nvPr/>
            </p:nvSpPr>
            <p:spPr>
              <a:xfrm>
                <a:off x="4954884" y="4441209"/>
                <a:ext cx="2442286" cy="2416791"/>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71" name="组合 13"/>
            <p:cNvGrpSpPr>
              <a:grpSpLocks/>
            </p:cNvGrpSpPr>
            <p:nvPr/>
          </p:nvGrpSpPr>
          <p:grpSpPr bwMode="auto">
            <a:xfrm>
              <a:off x="2028559" y="6342960"/>
              <a:ext cx="1041643" cy="515039"/>
              <a:chOff x="4956670" y="4443106"/>
              <a:chExt cx="4884016" cy="2414894"/>
            </a:xfrm>
          </p:grpSpPr>
          <p:sp>
            <p:nvSpPr>
              <p:cNvPr id="15" name="等腰三角形 14"/>
              <p:cNvSpPr/>
              <p:nvPr/>
            </p:nvSpPr>
            <p:spPr>
              <a:xfrm>
                <a:off x="4956670" y="4431685"/>
                <a:ext cx="4879840"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任意多边形 15"/>
              <p:cNvSpPr/>
              <p:nvPr/>
            </p:nvSpPr>
            <p:spPr>
              <a:xfrm>
                <a:off x="4956670" y="4431685"/>
                <a:ext cx="2456752"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72" name="组合 16"/>
            <p:cNvGrpSpPr>
              <a:grpSpLocks/>
            </p:cNvGrpSpPr>
            <p:nvPr/>
          </p:nvGrpSpPr>
          <p:grpSpPr bwMode="auto">
            <a:xfrm>
              <a:off x="11150357" y="6342960"/>
              <a:ext cx="1041643" cy="515039"/>
              <a:chOff x="4956670" y="4443106"/>
              <a:chExt cx="4884016" cy="2414894"/>
            </a:xfrm>
          </p:grpSpPr>
          <p:sp>
            <p:nvSpPr>
              <p:cNvPr id="18" name="等腰三角形 17"/>
              <p:cNvSpPr/>
              <p:nvPr/>
            </p:nvSpPr>
            <p:spPr>
              <a:xfrm>
                <a:off x="4960867" y="4431685"/>
                <a:ext cx="4879819"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任意多边形 18"/>
              <p:cNvSpPr/>
              <p:nvPr/>
            </p:nvSpPr>
            <p:spPr>
              <a:xfrm>
                <a:off x="4960867" y="4431685"/>
                <a:ext cx="2456731"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grpSp>
        <p:nvGrpSpPr>
          <p:cNvPr id="6149" name="组合 20"/>
          <p:cNvGrpSpPr>
            <a:grpSpLocks/>
          </p:cNvGrpSpPr>
          <p:nvPr/>
        </p:nvGrpSpPr>
        <p:grpSpPr bwMode="auto">
          <a:xfrm flipH="1">
            <a:off x="742950" y="704850"/>
            <a:ext cx="2247900" cy="533400"/>
            <a:chOff x="2028559" y="4443106"/>
            <a:chExt cx="10163441" cy="2414894"/>
          </a:xfrm>
        </p:grpSpPr>
        <p:grpSp>
          <p:nvGrpSpPr>
            <p:cNvPr id="6153" name="组合 21"/>
            <p:cNvGrpSpPr>
              <a:grpSpLocks/>
            </p:cNvGrpSpPr>
            <p:nvPr/>
          </p:nvGrpSpPr>
          <p:grpSpPr bwMode="auto">
            <a:xfrm>
              <a:off x="4956670" y="4443106"/>
              <a:ext cx="4884016" cy="2414894"/>
              <a:chOff x="4956670" y="4443106"/>
              <a:chExt cx="4884016" cy="2414894"/>
            </a:xfrm>
          </p:grpSpPr>
          <p:sp>
            <p:nvSpPr>
              <p:cNvPr id="35" name="等腰三角形 34"/>
              <p:cNvSpPr/>
              <p:nvPr/>
            </p:nvSpPr>
            <p:spPr>
              <a:xfrm>
                <a:off x="4957009" y="4443106"/>
                <a:ext cx="4880747"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 name="任意多边形 35"/>
              <p:cNvSpPr/>
              <p:nvPr/>
            </p:nvSpPr>
            <p:spPr>
              <a:xfrm>
                <a:off x="4957009" y="4443106"/>
                <a:ext cx="2440374"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4" name="组合 22"/>
            <p:cNvGrpSpPr>
              <a:grpSpLocks/>
            </p:cNvGrpSpPr>
            <p:nvPr/>
          </p:nvGrpSpPr>
          <p:grpSpPr bwMode="auto">
            <a:xfrm>
              <a:off x="3492614" y="5410200"/>
              <a:ext cx="2928111" cy="1447800"/>
              <a:chOff x="4956670" y="4443106"/>
              <a:chExt cx="4884016" cy="2414894"/>
            </a:xfrm>
          </p:grpSpPr>
          <p:sp>
            <p:nvSpPr>
              <p:cNvPr id="33" name="等腰三角形 32"/>
              <p:cNvSpPr/>
              <p:nvPr/>
            </p:nvSpPr>
            <p:spPr>
              <a:xfrm>
                <a:off x="4956949" y="4448407"/>
                <a:ext cx="4884582" cy="2409593"/>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任意多边形 33"/>
              <p:cNvSpPr/>
              <p:nvPr/>
            </p:nvSpPr>
            <p:spPr>
              <a:xfrm>
                <a:off x="4956949" y="4448407"/>
                <a:ext cx="2442291" cy="2409593"/>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5" name="组合 23"/>
            <p:cNvGrpSpPr>
              <a:grpSpLocks/>
            </p:cNvGrpSpPr>
            <p:nvPr/>
          </p:nvGrpSpPr>
          <p:grpSpPr bwMode="auto">
            <a:xfrm>
              <a:off x="7721714" y="5048250"/>
              <a:ext cx="3660139" cy="1809750"/>
              <a:chOff x="4956670" y="4443106"/>
              <a:chExt cx="4884016" cy="2414894"/>
            </a:xfrm>
          </p:grpSpPr>
          <p:sp>
            <p:nvSpPr>
              <p:cNvPr id="31" name="等腰三角形 30"/>
              <p:cNvSpPr/>
              <p:nvPr/>
            </p:nvSpPr>
            <p:spPr>
              <a:xfrm>
                <a:off x="4954878" y="4441209"/>
                <a:ext cx="4884577" cy="2416791"/>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 name="任意多边形 31"/>
              <p:cNvSpPr/>
              <p:nvPr/>
            </p:nvSpPr>
            <p:spPr>
              <a:xfrm>
                <a:off x="4954878" y="4441209"/>
                <a:ext cx="2442292" cy="2416791"/>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6" name="组合 24"/>
            <p:cNvGrpSpPr>
              <a:grpSpLocks/>
            </p:cNvGrpSpPr>
            <p:nvPr/>
          </p:nvGrpSpPr>
          <p:grpSpPr bwMode="auto">
            <a:xfrm>
              <a:off x="2028559" y="6342960"/>
              <a:ext cx="1041643" cy="515039"/>
              <a:chOff x="4956670" y="4443106"/>
              <a:chExt cx="4884016" cy="2414894"/>
            </a:xfrm>
          </p:grpSpPr>
          <p:sp>
            <p:nvSpPr>
              <p:cNvPr id="29" name="等腰三角形 28"/>
              <p:cNvSpPr/>
              <p:nvPr/>
            </p:nvSpPr>
            <p:spPr>
              <a:xfrm>
                <a:off x="4956670" y="4431685"/>
                <a:ext cx="4879819"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 name="任意多边形 29"/>
              <p:cNvSpPr/>
              <p:nvPr/>
            </p:nvSpPr>
            <p:spPr>
              <a:xfrm>
                <a:off x="4956670" y="4431685"/>
                <a:ext cx="2423088"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7" name="组合 25"/>
            <p:cNvGrpSpPr>
              <a:grpSpLocks/>
            </p:cNvGrpSpPr>
            <p:nvPr/>
          </p:nvGrpSpPr>
          <p:grpSpPr bwMode="auto">
            <a:xfrm>
              <a:off x="11150357" y="6342960"/>
              <a:ext cx="1041643" cy="515039"/>
              <a:chOff x="4956670" y="4443106"/>
              <a:chExt cx="4884016" cy="2414894"/>
            </a:xfrm>
          </p:grpSpPr>
          <p:sp>
            <p:nvSpPr>
              <p:cNvPr id="27" name="等腰三角形 26"/>
              <p:cNvSpPr/>
              <p:nvPr/>
            </p:nvSpPr>
            <p:spPr>
              <a:xfrm>
                <a:off x="4960846" y="4431685"/>
                <a:ext cx="4879840"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任意多边形 27"/>
              <p:cNvSpPr/>
              <p:nvPr/>
            </p:nvSpPr>
            <p:spPr>
              <a:xfrm>
                <a:off x="4960846" y="4431685"/>
                <a:ext cx="2423088"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sp>
        <p:nvSpPr>
          <p:cNvPr id="6151" name="Title 13"/>
          <p:cNvSpPr txBox="1">
            <a:spLocks/>
          </p:cNvSpPr>
          <p:nvPr/>
        </p:nvSpPr>
        <p:spPr bwMode="auto">
          <a:xfrm>
            <a:off x="1521000" y="3884047"/>
            <a:ext cx="9257218" cy="2668810"/>
          </a:xfrm>
          <a:prstGeom prst="rect">
            <a:avLst/>
          </a:prstGeom>
          <a:noFill/>
          <a:ln w="9525">
            <a:noFill/>
            <a:miter lim="800000"/>
            <a:headEnd/>
            <a:tailEnd/>
          </a:ln>
        </p:spPr>
        <p:txBody>
          <a:bodyPr/>
          <a:lstStyle/>
          <a:p>
            <a:pPr>
              <a:lnSpc>
                <a:spcPct val="90000"/>
              </a:lnSpc>
            </a:pPr>
            <a:endParaRPr lang="en-US" altLang="zh-CN" sz="2400" dirty="0">
              <a:solidFill>
                <a:srgbClr val="113A59"/>
              </a:solidFill>
              <a:latin typeface="Calibri Light"/>
            </a:endParaRPr>
          </a:p>
        </p:txBody>
      </p:sp>
      <p:sp>
        <p:nvSpPr>
          <p:cNvPr id="6152" name="Content Placeholder 2"/>
          <p:cNvSpPr txBox="1">
            <a:spLocks/>
          </p:cNvSpPr>
          <p:nvPr/>
        </p:nvSpPr>
        <p:spPr bwMode="auto">
          <a:xfrm>
            <a:off x="626533" y="1303866"/>
            <a:ext cx="8212667" cy="1452141"/>
          </a:xfrm>
          <a:prstGeom prst="rect">
            <a:avLst/>
          </a:prstGeom>
          <a:noFill/>
          <a:ln w="9525">
            <a:noFill/>
            <a:miter lim="800000"/>
            <a:headEnd/>
            <a:tailEnd/>
          </a:ln>
        </p:spPr>
        <p:txBody>
          <a:bodyPr/>
          <a:lstStyle/>
          <a:p>
            <a:pPr>
              <a:spcBef>
                <a:spcPct val="20000"/>
              </a:spcBef>
              <a:buFont typeface="Arial" pitchFamily="34" charset="0"/>
              <a:buNone/>
            </a:pPr>
            <a:r>
              <a:rPr lang="en-US" altLang="zh-CN" sz="2400" dirty="0">
                <a:solidFill>
                  <a:srgbClr val="113A59"/>
                </a:solidFill>
                <a:latin typeface="Calibri Light"/>
                <a:cs typeface="Calibri Light"/>
              </a:rPr>
              <a:t>Moreover we have </a:t>
            </a:r>
            <a:r>
              <a:rPr lang="en-US" altLang="zh-CN" sz="2400" dirty="0" err="1">
                <a:solidFill>
                  <a:srgbClr val="113A59"/>
                </a:solidFill>
                <a:latin typeface="Calibri Light"/>
                <a:cs typeface="Calibri Light"/>
              </a:rPr>
              <a:t>saperate</a:t>
            </a:r>
            <a:r>
              <a:rPr lang="en-US" altLang="zh-CN" sz="2400" dirty="0">
                <a:solidFill>
                  <a:srgbClr val="113A59"/>
                </a:solidFill>
                <a:latin typeface="Calibri Light"/>
                <a:cs typeface="Calibri Light"/>
              </a:rPr>
              <a:t> table indexed which is used in our Geo </a:t>
            </a:r>
            <a:r>
              <a:rPr lang="en-US" altLang="zh-CN" sz="2400" dirty="0" err="1">
                <a:solidFill>
                  <a:srgbClr val="113A59"/>
                </a:solidFill>
                <a:latin typeface="Calibri Light"/>
                <a:cs typeface="Calibri Light"/>
              </a:rPr>
              <a:t>coiding</a:t>
            </a:r>
            <a:r>
              <a:rPr lang="en-US" altLang="zh-CN" sz="2400" dirty="0">
                <a:solidFill>
                  <a:srgbClr val="113A59"/>
                </a:solidFill>
                <a:latin typeface="Calibri Light"/>
                <a:cs typeface="Calibri Light"/>
              </a:rPr>
              <a:t> API preprocessing and make it faster. </a:t>
            </a:r>
          </a:p>
        </p:txBody>
      </p:sp>
      <p:pic>
        <p:nvPicPr>
          <p:cNvPr id="8" name="图片 7"/>
          <p:cNvPicPr>
            <a:picLocks noChangeAspect="1"/>
          </p:cNvPicPr>
          <p:nvPr/>
        </p:nvPicPr>
        <p:blipFill>
          <a:blip r:embed="rId2"/>
          <a:stretch>
            <a:fillRect/>
          </a:stretch>
        </p:blipFill>
        <p:spPr>
          <a:xfrm>
            <a:off x="4610100" y="2768600"/>
            <a:ext cx="2971800" cy="1320800"/>
          </a:xfrm>
          <a:prstGeom prst="rect">
            <a:avLst/>
          </a:prstGeom>
        </p:spPr>
      </p:pic>
      <p:pic>
        <p:nvPicPr>
          <p:cNvPr id="11" name="图片 10"/>
          <p:cNvPicPr>
            <a:picLocks noChangeAspect="1"/>
          </p:cNvPicPr>
          <p:nvPr/>
        </p:nvPicPr>
        <p:blipFill>
          <a:blip r:embed="rId2"/>
          <a:stretch>
            <a:fillRect/>
          </a:stretch>
        </p:blipFill>
        <p:spPr>
          <a:xfrm>
            <a:off x="4610100" y="2768600"/>
            <a:ext cx="2971800" cy="1320800"/>
          </a:xfrm>
          <a:prstGeom prst="rect">
            <a:avLst/>
          </a:prstGeom>
        </p:spPr>
      </p:pic>
    </p:spTree>
    <p:extLst>
      <p:ext uri="{BB962C8B-B14F-4D97-AF65-F5344CB8AC3E}">
        <p14:creationId xmlns:p14="http://schemas.microsoft.com/office/powerpoint/2010/main" val="3301676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76450" y="2609850"/>
            <a:ext cx="8382000" cy="1771650"/>
          </a:xfrm>
          <a:custGeom>
            <a:avLst/>
            <a:gdLst>
              <a:gd name="connsiteX0" fmla="*/ 0 w 8153400"/>
              <a:gd name="connsiteY0" fmla="*/ 0 h 1428750"/>
              <a:gd name="connsiteX1" fmla="*/ 8153400 w 8153400"/>
              <a:gd name="connsiteY1" fmla="*/ 0 h 1428750"/>
              <a:gd name="connsiteX2" fmla="*/ 8153400 w 8153400"/>
              <a:gd name="connsiteY2" fmla="*/ 1428750 h 1428750"/>
              <a:gd name="connsiteX3" fmla="*/ 0 w 8153400"/>
              <a:gd name="connsiteY3" fmla="*/ 1428750 h 1428750"/>
              <a:gd name="connsiteX4" fmla="*/ 0 w 8153400"/>
              <a:gd name="connsiteY4" fmla="*/ 0 h 1428750"/>
              <a:gd name="connsiteX0" fmla="*/ 0 w 8382000"/>
              <a:gd name="connsiteY0" fmla="*/ 0 h 1771650"/>
              <a:gd name="connsiteX1" fmla="*/ 8153400 w 8382000"/>
              <a:gd name="connsiteY1" fmla="*/ 0 h 1771650"/>
              <a:gd name="connsiteX2" fmla="*/ 8382000 w 8382000"/>
              <a:gd name="connsiteY2" fmla="*/ 1771650 h 1771650"/>
              <a:gd name="connsiteX3" fmla="*/ 0 w 8382000"/>
              <a:gd name="connsiteY3" fmla="*/ 1428750 h 1771650"/>
              <a:gd name="connsiteX4" fmla="*/ 0 w 8382000"/>
              <a:gd name="connsiteY4" fmla="*/ 0 h 1771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0" h="1771650">
                <a:moveTo>
                  <a:pt x="0" y="0"/>
                </a:moveTo>
                <a:lnTo>
                  <a:pt x="8153400" y="0"/>
                </a:lnTo>
                <a:lnTo>
                  <a:pt x="8382000" y="1771650"/>
                </a:lnTo>
                <a:lnTo>
                  <a:pt x="0" y="1428750"/>
                </a:lnTo>
                <a:lnTo>
                  <a:pt x="0" y="0"/>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矩形 2"/>
          <p:cNvSpPr/>
          <p:nvPr/>
        </p:nvSpPr>
        <p:spPr>
          <a:xfrm>
            <a:off x="2076450" y="2609850"/>
            <a:ext cx="8153400" cy="1428750"/>
          </a:xfrm>
          <a:prstGeom prst="rect">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椭圆 4"/>
          <p:cNvSpPr/>
          <p:nvPr/>
        </p:nvSpPr>
        <p:spPr>
          <a:xfrm>
            <a:off x="5372100" y="1485900"/>
            <a:ext cx="1562100" cy="1562100"/>
          </a:xfrm>
          <a:prstGeom prst="ellipse">
            <a:avLst/>
          </a:prstGeom>
          <a:solidFill>
            <a:srgbClr val="4D86B3"/>
          </a:solidFill>
          <a:ln w="57150">
            <a:solidFill>
              <a:srgbClr val="F3C95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6600" b="1" dirty="0">
                <a:solidFill>
                  <a:srgbClr val="F3C953"/>
                </a:solidFill>
              </a:rPr>
              <a:t>3</a:t>
            </a:r>
            <a:endParaRPr lang="zh-CN" altLang="en-US" sz="6600" b="1" dirty="0">
              <a:solidFill>
                <a:srgbClr val="F3C953"/>
              </a:solidFill>
            </a:endParaRPr>
          </a:p>
        </p:txBody>
      </p:sp>
      <p:sp>
        <p:nvSpPr>
          <p:cNvPr id="6" name="Copyright Notice"/>
          <p:cNvSpPr>
            <a:spLocks/>
          </p:cNvSpPr>
          <p:nvPr/>
        </p:nvSpPr>
        <p:spPr bwMode="auto">
          <a:xfrm>
            <a:off x="3725575" y="3257550"/>
            <a:ext cx="4855154" cy="619431"/>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sz="3600" b="1" cap="small" dirty="0" smtClean="0">
                <a:solidFill>
                  <a:srgbClr val="F3C953"/>
                </a:solidFill>
                <a:latin typeface="微软雅黑" panose="020B0503020204020204" pitchFamily="34" charset="-122"/>
                <a:ea typeface="微软雅黑" panose="020B0503020204020204" pitchFamily="34" charset="-122"/>
              </a:rPr>
              <a:t>SAMPLE</a:t>
            </a:r>
            <a:r>
              <a:rPr lang="zh-CN" altLang="en-US" sz="3600" b="1" cap="small" dirty="0" smtClean="0">
                <a:solidFill>
                  <a:srgbClr val="F3C953"/>
                </a:solidFill>
                <a:latin typeface="微软雅黑" panose="020B0503020204020204" pitchFamily="34" charset="-122"/>
                <a:ea typeface="微软雅黑" panose="020B0503020204020204" pitchFamily="34" charset="-122"/>
              </a:rPr>
              <a:t> </a:t>
            </a:r>
            <a:r>
              <a:rPr lang="en-US" altLang="zh-CN" sz="3600" b="1" cap="small" dirty="0" smtClean="0">
                <a:solidFill>
                  <a:srgbClr val="F3C953"/>
                </a:solidFill>
                <a:latin typeface="微软雅黑" panose="020B0503020204020204" pitchFamily="34" charset="-122"/>
                <a:ea typeface="微软雅黑" panose="020B0503020204020204" pitchFamily="34" charset="-122"/>
              </a:rPr>
              <a:t>SNAPSHOTS</a:t>
            </a:r>
            <a:r>
              <a:rPr lang="zh-CN" altLang="en-US" sz="3600" b="1" cap="small" dirty="0" smtClean="0">
                <a:solidFill>
                  <a:srgbClr val="F3C953"/>
                </a:solidFill>
                <a:latin typeface="微软雅黑" panose="020B0503020204020204" pitchFamily="34" charset="-122"/>
                <a:ea typeface="微软雅黑" panose="020B0503020204020204" pitchFamily="34" charset="-122"/>
              </a:rPr>
              <a:t> </a:t>
            </a:r>
            <a:endParaRPr lang="en-US" sz="3600" b="1" cap="small" dirty="0">
              <a:solidFill>
                <a:srgbClr val="F3C953"/>
              </a:solidFill>
              <a:latin typeface="微软雅黑" panose="020B0503020204020204" pitchFamily="34" charset="-122"/>
              <a:ea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4D86B3"/>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3600" b="1" dirty="0" smtClean="0">
            <a:solidFill>
              <a:srgbClr val="113A59"/>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279</Words>
  <Application>Microsoft Macintosh PowerPoint</Application>
  <PresentationFormat>自定义</PresentationFormat>
  <Paragraphs>36</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Rick LIANG</cp:lastModifiedBy>
  <cp:revision>114</cp:revision>
  <dcterms:created xsi:type="dcterms:W3CDTF">2014-10-17T09:11:41Z</dcterms:created>
  <dcterms:modified xsi:type="dcterms:W3CDTF">2015-05-13T21:26:12Z</dcterms:modified>
</cp:coreProperties>
</file>