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346" r:id="rId5"/>
    <p:sldId id="347" r:id="rId6"/>
    <p:sldId id="348" r:id="rId7"/>
    <p:sldId id="349" r:id="rId8"/>
    <p:sldId id="350" r:id="rId9"/>
    <p:sldId id="341" r:id="rId10"/>
    <p:sldId id="342" r:id="rId11"/>
    <p:sldId id="343" r:id="rId12"/>
    <p:sldId id="344" r:id="rId13"/>
    <p:sldId id="267" r:id="rId14"/>
    <p:sldId id="351" r:id="rId15"/>
    <p:sldId id="352" r:id="rId16"/>
    <p:sldId id="353" r:id="rId17"/>
    <p:sldId id="354" r:id="rId18"/>
    <p:sldId id="355" r:id="rId19"/>
    <p:sldId id="3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EF800-AEC1-475D-A5A7-8A56BB6AF6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65F96-32F0-4206-AE2F-84F3D365B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6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D388C-8B1C-4F15-8BFB-6FC9EEDB9145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5635-F3DB-76BA-CEC3-6851C4D51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2194E-A930-325F-C7C0-56939D2A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E2D7-900D-464E-B957-1CC91064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5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35B5-D8C5-4425-B9FF-24EF269F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771525"/>
            <a:ext cx="11601450" cy="552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Web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Python is a great choice for web development.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This is largely due to the fact that there are many Python web development frameworks to choose from, such as </a:t>
            </a:r>
            <a:r>
              <a:rPr lang="en-US" sz="2200" dirty="0">
                <a:solidFill>
                  <a:srgbClr val="DE00A5"/>
                </a:solidFill>
                <a:latin typeface="Georgia" panose="02040502050405020303" pitchFamily="18" charset="0"/>
              </a:rPr>
              <a:t>Django</a:t>
            </a: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, Pyramid, and Flask.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These frameworks have been used to create sites and services such as Spotify, Reddit and Mozilla.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Game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It’s possible to create simple games using the programming language, which means it can be a useful tool for quickly developing a prototype.</a:t>
            </a:r>
            <a:endParaRPr lang="en-IN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6B7C3D-4318-5DBF-26E1-659975DD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3521D-CEF4-D6FB-FCCF-A3300503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1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F509-8CE3-4527-8880-A77B50D0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019176"/>
            <a:ext cx="11191875" cy="53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Language development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The simple and elegant design of Python and its syntax means that it has inspired the creation of new programming languages.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Languages such as Cobra, </a:t>
            </a:r>
            <a:r>
              <a:rPr lang="en-US" sz="2200" dirty="0" err="1">
                <a:solidFill>
                  <a:srgbClr val="423B43"/>
                </a:solidFill>
                <a:latin typeface="Georgia" panose="02040502050405020303" pitchFamily="18" charset="0"/>
              </a:rPr>
              <a:t>CoffeeScript</a:t>
            </a: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, and Go all use a similar syntax to Python.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Finance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Python is increasingly being </a:t>
            </a:r>
            <a:r>
              <a:rPr lang="en-US" sz="2200" dirty="0" err="1">
                <a:solidFill>
                  <a:srgbClr val="423B43"/>
                </a:solidFill>
                <a:latin typeface="Georgia" panose="02040502050405020303" pitchFamily="18" charset="0"/>
              </a:rPr>
              <a:t>utilised</a:t>
            </a: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 in the world of finance, often in areas such as quantitative and qualitative analysis. 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It can be a valuable tool in determining asset price trends and predictions, as well as in automating workflows across different data sources.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 </a:t>
            </a:r>
          </a:p>
          <a:p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D513E9-7642-428B-7657-AA9EDD64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8E82B-EDB7-E71E-70A3-08F9404E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01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4795-FB98-4F5E-BC70-2E7A1115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6" y="276225"/>
            <a:ext cx="11210924" cy="632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SEO</a:t>
            </a:r>
            <a:endParaRPr lang="en-US" sz="2200" b="1" dirty="0">
              <a:solidFill>
                <a:srgbClr val="423B43"/>
              </a:solidFill>
              <a:latin typeface="europa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Another slightly surprising entry on our list of Python uses is in the field of </a:t>
            </a:r>
            <a:r>
              <a:rPr lang="en-US" sz="2200" dirty="0">
                <a:solidFill>
                  <a:srgbClr val="DE00A5"/>
                </a:solidFill>
                <a:latin typeface="Georgia" panose="02040502050405020303" pitchFamily="18" charset="0"/>
              </a:rPr>
              <a:t>search engine </a:t>
            </a:r>
            <a:r>
              <a:rPr lang="en-US" sz="2200" dirty="0" err="1">
                <a:solidFill>
                  <a:srgbClr val="DE00A5"/>
                </a:solidFill>
                <a:latin typeface="Georgia" panose="02040502050405020303" pitchFamily="18" charset="0"/>
              </a:rPr>
              <a:t>optimisation</a:t>
            </a:r>
            <a:r>
              <a:rPr lang="en-US" sz="2200" dirty="0">
                <a:solidFill>
                  <a:srgbClr val="DE00A5"/>
                </a:solidFill>
                <a:latin typeface="Georgia" panose="02040502050405020303" pitchFamily="18" charset="0"/>
              </a:rPr>
              <a:t> (SEO)</a:t>
            </a: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 It’s an area that often benefits from automation, which is certainly possible through Python. 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Whether it’s implementing changes across multiple pages or </a:t>
            </a:r>
            <a:r>
              <a:rPr lang="en-US" sz="2200" dirty="0" err="1">
                <a:solidFill>
                  <a:srgbClr val="423B43"/>
                </a:solidFill>
                <a:latin typeface="Georgia" panose="02040502050405020303" pitchFamily="18" charset="0"/>
              </a:rPr>
              <a:t>categorising</a:t>
            </a: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 keywords, Python can help.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Design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Python can be used to develop graphic design applications. 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Surprisingly, the language is used across a range of 2D imaging software, such as Paint Shop Pro and Gimp.</a:t>
            </a: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D00F9-606B-6D0E-8FEE-798E833C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91AFD-556F-E08E-F17F-390F6CC4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5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731837"/>
            <a:ext cx="8229600" cy="576064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108" y="1993802"/>
            <a:ext cx="9013784" cy="38492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</a:rPr>
              <a:t>Isn’t the best for memory intensive task.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</a:rPr>
              <a:t>Slow compared to C/C++ or Java.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</a:rPr>
              <a:t>Not a great choice for a high graphic 3D game that takes up a lot of CPU.</a:t>
            </a:r>
          </a:p>
          <a:p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AF15B-FBB6-0C68-7847-B1768702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E575F-4856-E278-3B0E-90A2451C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0A600A5-0E42-4124-AC83-E81EC1CC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55" y="355540"/>
            <a:ext cx="8620491" cy="651109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8977F6-CD9D-E04A-8796-724186D9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17B3F-0B8F-EB76-F6D1-CEF8A28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249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39D4-8A53-4CA8-BEFC-002B8B8F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590" y="1648619"/>
            <a:ext cx="8272211" cy="31329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When an object has some count, it is being used in the program hence the garbage collector will not remove from memory.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When an object count is 0 </a:t>
            </a:r>
            <a:r>
              <a:rPr lang="en-IN" sz="2200" dirty="0" err="1">
                <a:latin typeface="Georgia" panose="02040502050405020303" pitchFamily="18" charset="0"/>
                <a:cs typeface="Andalus" pitchFamily="18" charset="-78"/>
              </a:rPr>
              <a:t>gc</a:t>
            </a: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 will understand that the object is not used by the program and hence it is deleted from the memory.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43B535-CE1C-EC06-1B55-E6D13468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46AD0-A264-F770-C7F8-6A540D22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4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F8018D-1C3F-4811-A303-13EFE7526D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60563" y="692696"/>
          <a:ext cx="8383908" cy="6081890"/>
        </p:xfrm>
        <a:graphic>
          <a:graphicData uri="http://schemas.openxmlformats.org/drawingml/2006/table">
            <a:tbl>
              <a:tblPr/>
              <a:tblGrid>
                <a:gridCol w="279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32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TOPIC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Java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Python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37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Compilation process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Java is a compiled programming language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Python is an interpreted programming language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02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Code Length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Longer lines of code as compared to python.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3-5 times shorter than equivalent Java programs.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337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Syntax Complexity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Define particular block by curly braces,end statements by ;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No need of semi colons and curly braces ,uses indentation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337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Ease of typing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Strongly typed, need to define the exact datatype of variables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Dynamic, no need to define the exact datatype of variables.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02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Speed of execution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Java is much faster than python in terms of speed.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Expected to run slower than Java programs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337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Multiple Inheritance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Multiple inheritance is partially done through interfaces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Provide both single and multiple inheritance</a:t>
                      </a:r>
                    </a:p>
                  </a:txBody>
                  <a:tcPr marL="105338" marR="105338" marT="52669" marB="5266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8444C-04D3-C7C6-22D2-6047A1F4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70AC3F-0F3E-3803-5862-5679254F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0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86714A-D65C-486C-98E5-A36D72ED4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980728"/>
            <a:ext cx="7776864" cy="5544616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50BC12-567B-FFDF-D6AC-3C3DD568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F00ADA-392E-3574-138E-4969BEA3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700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1EDA5-E9E7-42B5-B3FA-C4501B3D5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764704"/>
            <a:ext cx="8640960" cy="5904656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4A1522-AA3B-E812-53A0-27776D2C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284B69-EBDD-A995-6AD3-BC90D0CB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900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9CB18-4308-41B2-8B20-2AA24BB83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908720"/>
            <a:ext cx="8424936" cy="5688632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0AEE22-11D5-3452-9C1D-1660A2A4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75784-91F4-E867-915C-DB3CABA8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9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0271"/>
            <a:ext cx="8229600" cy="57606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268760"/>
            <a:ext cx="10267950" cy="504056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36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Georgia" panose="02040502050405020303" pitchFamily="18" charset="0"/>
              </a:rPr>
              <a:t>Python is dynamic, interpreted high level language.</a:t>
            </a:r>
          </a:p>
          <a:p>
            <a:pPr marL="0" indent="0">
              <a:buNone/>
            </a:pPr>
            <a:endParaRPr lang="en-IN" sz="40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Georgia" panose="02040502050405020303" pitchFamily="18" charset="0"/>
              </a:rPr>
              <a:t>Syntax are said to be clear and expressive.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0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Georgia" panose="02040502050405020303" pitchFamily="18" charset="0"/>
              </a:rPr>
              <a:t>Has a large and comprehensive standard library.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0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Georgia" panose="02040502050405020303" pitchFamily="18" charset="0"/>
              </a:rPr>
              <a:t>Source code does not declare the type of variables or parameters or methods.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0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Georgia" panose="02040502050405020303" pitchFamily="18" charset="0"/>
              </a:rPr>
              <a:t>Makes  the code short and flexible.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0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Georgia" panose="02040502050405020303" pitchFamily="18" charset="0"/>
              </a:rPr>
              <a:t>Tracks the type of all variables at run time.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0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Georgia" panose="02040502050405020303" pitchFamily="18" charset="0"/>
              </a:rPr>
              <a:t>Does not declare the variables just assign them and go. Its Case sensitive</a:t>
            </a:r>
          </a:p>
          <a:p>
            <a:endParaRPr lang="en-IN" sz="22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6EAD5-DBC3-1C42-E0B2-A1C1A423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4856B-00F4-8162-75B9-25695E9A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37" y="534963"/>
            <a:ext cx="11515725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</a:rPr>
              <a:t>Does not require a semi colon at the end of each statement.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</a:rPr>
              <a:t>Raises run time error if the code tries to read from a variable that not been given a value.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</a:rPr>
              <a:t>Supports multiple programming paradigms including object oriented, imperative and functional programming style.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</a:rPr>
              <a:t>Fully dynamic type system and automatic memory management, similar to that of Scheme, Ruby, Perl, and Tcl Python often used as scripting language.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</a:rPr>
              <a:t>Like Java, once written programs can be run on any operating system.</a:t>
            </a:r>
            <a:r>
              <a:rPr lang="en-IN" sz="22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Its not possible to write a java program without writing at least one class! This makes program lengthy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  <a:p>
            <a:endParaRPr lang="en-IN" sz="2200" dirty="0"/>
          </a:p>
          <a:p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F309DC-21DF-3196-FFD1-ADEE5D49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F7566-234A-4ED7-74D6-A9DBE8A7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5DDC-B90B-4F22-99BD-DFDCA351F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171" y="1047403"/>
            <a:ext cx="8272211" cy="4994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For example, a simple program to add two numbers in java looks like this: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Class Add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{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	public static void main(string </a:t>
            </a:r>
            <a:r>
              <a:rPr lang="en-IN" sz="2200" dirty="0" err="1">
                <a:latin typeface="Georgia" panose="02040502050405020303" pitchFamily="18" charset="0"/>
                <a:cs typeface="Andalus" pitchFamily="18" charset="-78"/>
              </a:rPr>
              <a:t>args</a:t>
            </a: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[])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	{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		int </a:t>
            </a:r>
            <a:r>
              <a:rPr lang="en-IN" sz="2200" dirty="0" err="1">
                <a:latin typeface="Georgia" panose="02040502050405020303" pitchFamily="18" charset="0"/>
                <a:cs typeface="Andalus" pitchFamily="18" charset="-78"/>
              </a:rPr>
              <a:t>a,b</a:t>
            </a: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;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		a=b=10;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		</a:t>
            </a:r>
            <a:r>
              <a:rPr lang="en-IN" sz="2200" dirty="0" err="1">
                <a:latin typeface="Georgia" panose="02040502050405020303" pitchFamily="18" charset="0"/>
                <a:cs typeface="Andalus" pitchFamily="18" charset="-78"/>
              </a:rPr>
              <a:t>System.out.println</a:t>
            </a: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(“sum=“+(</a:t>
            </a:r>
            <a:r>
              <a:rPr lang="en-IN" sz="2200" dirty="0" err="1">
                <a:latin typeface="Georgia" panose="02040502050405020303" pitchFamily="18" charset="0"/>
                <a:cs typeface="Andalus" pitchFamily="18" charset="-78"/>
              </a:rPr>
              <a:t>a+b</a:t>
            </a: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));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	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}</a:t>
            </a:r>
          </a:p>
          <a:p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0D6F25-5AEF-8268-3C2B-D41D5380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7415E-1B99-750B-A094-37A2B958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90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6718-847A-436E-A80B-27536019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161703"/>
            <a:ext cx="9267825" cy="4915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The same program to add two numbers can be written in C as: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  <a:cs typeface="Andalus" pitchFamily="18" charset="-78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#include&lt;stdio.h&gt;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Void main()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{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	int </a:t>
            </a:r>
            <a:r>
              <a:rPr lang="en-IN" sz="2200" dirty="0" err="1">
                <a:latin typeface="Georgia" panose="02040502050405020303" pitchFamily="18" charset="0"/>
                <a:cs typeface="Andalus" pitchFamily="18" charset="-78"/>
              </a:rPr>
              <a:t>a,b</a:t>
            </a: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;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	a=b=10;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	</a:t>
            </a:r>
            <a:r>
              <a:rPr lang="en-IN" sz="2200" dirty="0" err="1">
                <a:latin typeface="Georgia" panose="02040502050405020303" pitchFamily="18" charset="0"/>
                <a:cs typeface="Andalus" pitchFamily="18" charset="-78"/>
              </a:rPr>
              <a:t>printf</a:t>
            </a: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(“Sum= %d”,(</a:t>
            </a:r>
            <a:r>
              <a:rPr lang="en-IN" sz="2200" dirty="0" err="1">
                <a:latin typeface="Georgia" panose="02040502050405020303" pitchFamily="18" charset="0"/>
                <a:cs typeface="Andalus" pitchFamily="18" charset="-78"/>
              </a:rPr>
              <a:t>a+b</a:t>
            </a: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));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There is no improvement in the length of code</a:t>
            </a:r>
          </a:p>
          <a:p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275103-1131-CE0F-C391-5A15661C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F5F44-C2ED-3DBD-0220-F90318CA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8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E910-4806-447E-86A8-D74EEABEA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736601"/>
            <a:ext cx="10829925" cy="56197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Python combines the feature of C and Java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Offers elegant style of developing programs like C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When the programmer want to go for object orientation, it offers classes and objects like java.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In python, the program to add two numbers will be as follows: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  <a:cs typeface="Andalus" pitchFamily="18" charset="-78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				a=b=10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				print(“Sum= “,(</a:t>
            </a:r>
            <a:r>
              <a:rPr lang="en-IN" sz="2200" dirty="0" err="1">
                <a:latin typeface="Georgia" panose="02040502050405020303" pitchFamily="18" charset="0"/>
                <a:cs typeface="Andalus" pitchFamily="18" charset="-78"/>
              </a:rPr>
              <a:t>a+b</a:t>
            </a: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)) 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10B65-B368-3856-BDD4-1125DB45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9771-5F0D-CE6D-CA89-E4A202B9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4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262930"/>
            <a:ext cx="8086724" cy="504056"/>
          </a:xfrm>
        </p:spPr>
        <p:txBody>
          <a:bodyPr>
            <a:noAutofit/>
          </a:bodyPr>
          <a:lstStyle/>
          <a:p>
            <a:pPr algn="ctr"/>
            <a:r>
              <a:rPr lang="en-IN" sz="29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52736"/>
            <a:ext cx="11220450" cy="5616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Python was developed by Guido Van Rossum in the year 1991 at the </a:t>
            </a:r>
            <a:r>
              <a:rPr lang="en-IN" sz="2200" dirty="0" err="1">
                <a:latin typeface="Georgia" panose="02040502050405020303" pitchFamily="18" charset="0"/>
                <a:cs typeface="Andalus" pitchFamily="18" charset="-78"/>
              </a:rPr>
              <a:t>center</a:t>
            </a: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 of mathematics and Computer Science managed by Dutch Government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Van Rossum was working on a project to develop system utilities in C where he had to interact with the </a:t>
            </a:r>
            <a:r>
              <a:rPr lang="en-IN" sz="2200" dirty="0" err="1">
                <a:latin typeface="Georgia" panose="02040502050405020303" pitchFamily="18" charset="0"/>
                <a:cs typeface="Andalus" pitchFamily="18" charset="-78"/>
              </a:rPr>
              <a:t>Bourne</a:t>
            </a: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 shell available in UNIX.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He felt the necessity of developing a language that would fill the gap between C and the shell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Van Rossum picked the name python for the new language from the TV show, Monty Python’s Flying Circus.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  <a:cs typeface="Andalus" pitchFamily="18" charset="-78"/>
              </a:rPr>
              <a:t>Python’s first working version was ready by early 1990 and Van Rossum released it for the public on February 20,1991.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28ED5-8C17-55F2-A7D9-97C7E8DE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EB76C-ECF6-FD94-8EAE-EBB84038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23826"/>
            <a:ext cx="8229600" cy="576064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49" y="1000107"/>
            <a:ext cx="11210925" cy="5734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AI and machine learning 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Because Python is such a stable, flexible, and simple programming language, it’s perfect for various machine learning (ML) and artificial intelligence (AI) projects. </a:t>
            </a:r>
          </a:p>
          <a:p>
            <a:pPr marL="0" indent="0" algn="l">
              <a:buNone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 marL="0" indent="0" fontAlgn="base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Data Analytics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The language is easy-to-learn, flexible, and well-supported, meaning it’s relatively quick and easy to use for analyzing data.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When working with large amounts of information, it’s useful for manipulating data and carrying out repetitive tasks. </a:t>
            </a:r>
            <a:endParaRPr lang="en-IN" sz="2200" dirty="0">
              <a:latin typeface="Georgia" panose="02040502050405020303" pitchFamily="18" charset="0"/>
            </a:endParaRPr>
          </a:p>
          <a:p>
            <a:pPr fontAlgn="base"/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F100C-F882-77AF-E942-6E9C46AB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F508A-28D2-6B97-6CEB-095588CB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2DB0-6991-4925-841C-C019FD93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609601"/>
            <a:ext cx="11344275" cy="580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Data visualisation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Python provides a variety of graphing libraries with all kinds of features. 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Whether you’re looking to create a simple graphical representation or a more interactive plot, you can find a library to match your needs. Examples include </a:t>
            </a:r>
            <a:r>
              <a:rPr lang="en-US" sz="2200" dirty="0">
                <a:solidFill>
                  <a:srgbClr val="DE00A5"/>
                </a:solidFill>
                <a:latin typeface="Georgia" panose="02040502050405020303" pitchFamily="18" charset="0"/>
              </a:rPr>
              <a:t>Pandas Visualization </a:t>
            </a: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and </a:t>
            </a:r>
            <a:r>
              <a:rPr lang="en-US" sz="2200" dirty="0">
                <a:solidFill>
                  <a:srgbClr val="DE00A5"/>
                </a:solidFill>
                <a:latin typeface="Georgia" panose="02040502050405020303" pitchFamily="18" charset="0"/>
              </a:rPr>
              <a:t>Plotly</a:t>
            </a: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. 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Programming Applications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The general-purpose language can be used to read and create file directories, create GUIs and APIs, and more. 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423B43"/>
              </a:solidFill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423B43"/>
                </a:solidFill>
                <a:latin typeface="Georgia" panose="02040502050405020303" pitchFamily="18" charset="0"/>
              </a:rPr>
              <a:t>Whether it’s blockchain applications, audio and video apps, or machine learning applications, you can build them all with Python. </a:t>
            </a: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77D988-72AA-507B-0377-30C198E1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9AC92-DF3A-8B60-61D5-69547C29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560487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12</TotalTime>
  <Words>1184</Words>
  <Application>Microsoft Office PowerPoint</Application>
  <PresentationFormat>Widescreen</PresentationFormat>
  <Paragraphs>186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Andalus</vt:lpstr>
      <vt:lpstr>Arial</vt:lpstr>
      <vt:lpstr>Calibri</vt:lpstr>
      <vt:lpstr>Calibri Light</vt:lpstr>
      <vt:lpstr>europa</vt:lpstr>
      <vt:lpstr>Georgia</vt:lpstr>
      <vt:lpstr>Wingdings</vt:lpstr>
      <vt:lpstr>ICT Basic Theme</vt:lpstr>
      <vt:lpstr>Python Introduction</vt:lpstr>
      <vt:lpstr>ABOUT PYTHON</vt:lpstr>
      <vt:lpstr>PowerPoint Presentation</vt:lpstr>
      <vt:lpstr>PowerPoint Presentation</vt:lpstr>
      <vt:lpstr>PowerPoint Presentation</vt:lpstr>
      <vt:lpstr>PowerPoint Presentation</vt:lpstr>
      <vt:lpstr>History</vt:lpstr>
      <vt:lpstr>Applications</vt:lpstr>
      <vt:lpstr>PowerPoint Presentation</vt:lpstr>
      <vt:lpstr>PowerPoint Presentation</vt:lpstr>
      <vt:lpstr>PowerPoint Presentation</vt:lpstr>
      <vt:lpstr>PowerPoint Presentation</vt:lpstr>
      <vt:lpstr>Drawbacks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sarihaashanmugasundaram@gmail.com</dc:creator>
  <cp:lastModifiedBy>sarihaashanmugasundaram@gmail.com</cp:lastModifiedBy>
  <cp:revision>3</cp:revision>
  <dcterms:created xsi:type="dcterms:W3CDTF">2023-04-28T19:22:28Z</dcterms:created>
  <dcterms:modified xsi:type="dcterms:W3CDTF">2023-04-28T19:34:31Z</dcterms:modified>
</cp:coreProperties>
</file>