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1B4E-5575-4A78-B131-68CA26BC193F}" type="datetime1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78E5-3397-4B27-AE7A-920628AB8853}" type="datetime1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8325-8C1D-4B03-A87C-3333D6EF1138}" type="datetime1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29CA-D2F8-42FA-8BC2-6F807D4ED3FC}" type="datetime1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066E-49BE-4767-9998-353379C5A2DC}" type="datetime1">
              <a:rPr lang="en-IN" smtClean="0"/>
              <a:t>29-04-2023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39A1-3E5E-4E95-8859-FC8E8D062240}" type="datetime1">
              <a:rPr lang="en-IN" smtClean="0"/>
              <a:t>29-04-2023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4C03-1BCE-44FB-A603-B0277149B141}" type="datetime1">
              <a:rPr lang="en-IN" smtClean="0"/>
              <a:t>29-04-2023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7B9D-55BA-4E5A-A5EF-B7447534C6A7}" type="datetime1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32F2-F369-42C7-968B-30361C0F6E03}" type="datetime1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31137-26CA-4C5A-BBF9-67194E68A3A8}" type="datetime1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EABD-52F1-8263-9FBB-F3099055FC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Array Implementation &amp; File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27078-7A4E-7FEA-7415-BF0504D6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12C86-DBA2-305D-9919-46C7590A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96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731D-F8A7-A797-7B71-657A5FADB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942975"/>
            <a:ext cx="1152525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We can use the remove() method to remove the given item, and pop() method to remove an item at the given index.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import array as </a:t>
            </a:r>
            <a:r>
              <a:rPr lang="en-US" sz="2200" dirty="0" err="1">
                <a:latin typeface="Georgia" panose="02040502050405020303" pitchFamily="18" charset="0"/>
              </a:rPr>
              <a:t>arr</a:t>
            </a: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numbers = </a:t>
            </a:r>
            <a:r>
              <a:rPr lang="en-US" sz="2200" dirty="0" err="1">
                <a:latin typeface="Georgia" panose="02040502050405020303" pitchFamily="18" charset="0"/>
              </a:rPr>
              <a:t>arr.array</a:t>
            </a:r>
            <a:r>
              <a:rPr lang="en-US" sz="2200" dirty="0">
                <a:latin typeface="Georgia" panose="02040502050405020303" pitchFamily="18" charset="0"/>
              </a:rPr>
              <a:t>('</a:t>
            </a:r>
            <a:r>
              <a:rPr lang="en-US" sz="2200" dirty="0" err="1">
                <a:latin typeface="Georgia" panose="02040502050405020303" pitchFamily="18" charset="0"/>
              </a:rPr>
              <a:t>i</a:t>
            </a:r>
            <a:r>
              <a:rPr lang="en-US" sz="2200" dirty="0">
                <a:latin typeface="Georgia" panose="02040502050405020303" pitchFamily="18" charset="0"/>
              </a:rPr>
              <a:t>', [10, 11, 12, 12, 13])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numbers.remove</a:t>
            </a:r>
            <a:r>
              <a:rPr lang="en-US" sz="2200" dirty="0">
                <a:latin typeface="Georgia" panose="02040502050405020303" pitchFamily="18" charset="0"/>
              </a:rPr>
              <a:t>(12)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print(numbers)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numbers.pop</a:t>
            </a:r>
            <a:r>
              <a:rPr lang="en-US" sz="2200" dirty="0">
                <a:latin typeface="Georgia" panose="02040502050405020303" pitchFamily="18" charset="0"/>
              </a:rPr>
              <a:t>(2))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print(numbers)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D3B52-ED98-7853-B1F0-11B2B8A6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DD431-96B3-88FA-B83C-326265DD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926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5855-C6C8-E442-476F-C0732D357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6"/>
            <a:ext cx="9616440" cy="56515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Georgia" panose="02040502050405020303" pitchFamily="18" charset="0"/>
              </a:rPr>
              <a:t>File Handling</a:t>
            </a:r>
            <a:endParaRPr lang="en-IN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AA1E-F7F5-E090-3068-1C7408D39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The key function for working with files in Python is the open() function.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There are four different methods (modes) for opening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a file: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“r” - Read - Default Value. Open a file for reading, error if file does not exist.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“a” - Append - Open a file for appending, creates the file if it does not exist.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“w” - Write - Opens a file for writing, creates the file if it does not exist.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“x” - Create - Creates the specified file, returns an error if the file exists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03D6-0FA2-D10F-50A2-8C2FBBC4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7B0C4-5514-DB8E-370B-8987E3AA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378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1C767-F0D1-FFBF-08BD-965786648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457200"/>
            <a:ext cx="11094720" cy="5899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1)#demo.py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f = open("demofile.txt", "r")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</a:t>
            </a:r>
            <a:r>
              <a:rPr lang="en-IN" sz="2200" dirty="0" err="1">
                <a:latin typeface="Georgia" panose="02040502050405020303" pitchFamily="18" charset="0"/>
              </a:rPr>
              <a:t>f.read</a:t>
            </a:r>
            <a:r>
              <a:rPr lang="en-IN" sz="2200" dirty="0">
                <a:latin typeface="Georgia" panose="02040502050405020303" pitchFamily="18" charset="0"/>
              </a:rPr>
              <a:t>())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2)#demo1.py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f = open("demofile.txt", "r")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</a:t>
            </a:r>
            <a:r>
              <a:rPr lang="en-IN" sz="2200" dirty="0" err="1">
                <a:latin typeface="Georgia" panose="02040502050405020303" pitchFamily="18" charset="0"/>
              </a:rPr>
              <a:t>f.read</a:t>
            </a:r>
            <a:r>
              <a:rPr lang="en-IN" sz="2200" dirty="0">
                <a:latin typeface="Georgia" panose="02040502050405020303" pitchFamily="18" charset="0"/>
              </a:rPr>
              <a:t>(5))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Open a File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#demofile.txt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Hello! Welcome to demofile.txt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This file is for testing purposes.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Good Luck!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E192F-B55C-0C82-C75F-30A090DE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FB5CC-E50D-15CA-B495-538243FE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67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DC11-1559-0BB4-10A6-A04B36499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11262360" cy="5414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You can return one line by using the </a:t>
            </a:r>
            <a:r>
              <a:rPr lang="en-IN" dirty="0" err="1"/>
              <a:t>readline</a:t>
            </a:r>
            <a:r>
              <a:rPr lang="en-IN" dirty="0"/>
              <a:t>() method:</a:t>
            </a:r>
          </a:p>
          <a:p>
            <a:pPr marL="0" indent="0">
              <a:buNone/>
            </a:pPr>
            <a:r>
              <a:rPr lang="en-IN" dirty="0"/>
              <a:t>1)f = open("demofile.txt", "r")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f.readline</a:t>
            </a:r>
            <a:r>
              <a:rPr lang="en-IN" dirty="0"/>
              <a:t>())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3)f = open("demofile.txt", "r")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f.readline</a:t>
            </a:r>
            <a:r>
              <a:rPr lang="en-IN" dirty="0"/>
              <a:t>())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f.readline</a:t>
            </a:r>
            <a:r>
              <a:rPr lang="en-IN" dirty="0"/>
              <a:t>())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2)f = open("demofile.txt", "r")</a:t>
            </a:r>
          </a:p>
          <a:p>
            <a:pPr marL="0" indent="0">
              <a:buNone/>
            </a:pPr>
            <a:r>
              <a:rPr lang="en-IN" dirty="0"/>
              <a:t>for x in f:</a:t>
            </a:r>
          </a:p>
          <a:p>
            <a:pPr marL="0" indent="0">
              <a:buNone/>
            </a:pPr>
            <a:r>
              <a:rPr lang="en-IN" dirty="0"/>
              <a:t>print(x)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425B5-2E10-6B64-2795-AEA12663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AF93B-0ACD-619F-532E-18431039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596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F505-C059-348E-E40E-F3AB87A83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" y="136525"/>
            <a:ext cx="11801475" cy="6378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Write to an Existing File</a:t>
            </a: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To write to an existing file, you must add a parameter to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the open() function: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"a" - Append - will append to the end of the file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"w" - Write - will overwrite any existing content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1)f = open("demofile.txt", "a")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f.write</a:t>
            </a:r>
            <a:r>
              <a:rPr lang="en-US" sz="2200" dirty="0">
                <a:latin typeface="Georgia" panose="02040502050405020303" pitchFamily="18" charset="0"/>
              </a:rPr>
              <a:t>("Now the file has one more line!”)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f.close</a:t>
            </a:r>
            <a:r>
              <a:rPr lang="en-US" sz="2200" dirty="0"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f=open(“</a:t>
            </a:r>
            <a:r>
              <a:rPr lang="en-US" sz="2200" dirty="0" err="1">
                <a:latin typeface="Georgia" panose="02040502050405020303" pitchFamily="18" charset="0"/>
              </a:rPr>
              <a:t>demofile.txt”,”r</a:t>
            </a:r>
            <a:r>
              <a:rPr lang="en-US" sz="2200" dirty="0">
                <a:latin typeface="Georgia" panose="02040502050405020303" pitchFamily="18" charset="0"/>
              </a:rPr>
              <a:t>”)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f.read</a:t>
            </a:r>
            <a:r>
              <a:rPr lang="en-US" sz="2200" dirty="0">
                <a:latin typeface="Georgia" panose="02040502050405020303" pitchFamily="18" charset="0"/>
              </a:rPr>
              <a:t>())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2)f = open("demofile.txt", "w")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f.write</a:t>
            </a:r>
            <a:r>
              <a:rPr lang="en-US" sz="2200" dirty="0">
                <a:latin typeface="Georgia" panose="02040502050405020303" pitchFamily="18" charset="0"/>
              </a:rPr>
              <a:t>("Woops! I have deleted the content!”)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f.close</a:t>
            </a:r>
            <a:r>
              <a:rPr lang="en-US" sz="2200" dirty="0">
                <a:latin typeface="Georgia" panose="02040502050405020303" pitchFamily="18" charset="0"/>
              </a:rPr>
              <a:t>()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22906-B046-2EC5-C35C-80984AA2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9861B-D9D7-8DCC-E018-A7196E34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370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19A6B-7043-8F95-A467-A72FD8F37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49" y="238125"/>
            <a:ext cx="11630025" cy="6483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To delete a file, you must import the OS module, and run its</a:t>
            </a:r>
          </a:p>
          <a:p>
            <a:pPr marL="0" indent="0">
              <a:buNone/>
            </a:pPr>
            <a:r>
              <a:rPr lang="en-IN" sz="2200" dirty="0" err="1">
                <a:latin typeface="Georgia" panose="02040502050405020303" pitchFamily="18" charset="0"/>
              </a:rPr>
              <a:t>os.remove</a:t>
            </a:r>
            <a:r>
              <a:rPr lang="en-IN" sz="2200" dirty="0">
                <a:latin typeface="Georgia" panose="02040502050405020303" pitchFamily="18" charset="0"/>
              </a:rPr>
              <a:t>() function: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import </a:t>
            </a:r>
            <a:r>
              <a:rPr lang="en-IN" sz="2200" dirty="0" err="1">
                <a:latin typeface="Georgia" panose="02040502050405020303" pitchFamily="18" charset="0"/>
              </a:rPr>
              <a:t>os</a:t>
            </a: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 err="1">
                <a:latin typeface="Georgia" panose="02040502050405020303" pitchFamily="18" charset="0"/>
              </a:rPr>
              <a:t>os.remove</a:t>
            </a:r>
            <a:r>
              <a:rPr lang="en-IN" sz="2200" dirty="0">
                <a:latin typeface="Georgia" panose="02040502050405020303" pitchFamily="18" charset="0"/>
              </a:rPr>
              <a:t>("demofile.txt")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Check if file exist, then delete it: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import </a:t>
            </a:r>
            <a:r>
              <a:rPr lang="en-IN" sz="2200" dirty="0" err="1">
                <a:latin typeface="Georgia" panose="02040502050405020303" pitchFamily="18" charset="0"/>
              </a:rPr>
              <a:t>os</a:t>
            </a: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if </a:t>
            </a:r>
            <a:r>
              <a:rPr lang="en-IN" sz="2200" dirty="0" err="1">
                <a:latin typeface="Georgia" panose="02040502050405020303" pitchFamily="18" charset="0"/>
              </a:rPr>
              <a:t>os.path.exists</a:t>
            </a:r>
            <a:r>
              <a:rPr lang="en-IN" sz="2200" dirty="0">
                <a:latin typeface="Georgia" panose="02040502050405020303" pitchFamily="18" charset="0"/>
              </a:rPr>
              <a:t>("demofile.txt"):</a:t>
            </a:r>
          </a:p>
          <a:p>
            <a:pPr marL="0" indent="0">
              <a:buNone/>
            </a:pPr>
            <a:r>
              <a:rPr lang="en-IN" sz="2200" dirty="0" err="1">
                <a:latin typeface="Georgia" panose="02040502050405020303" pitchFamily="18" charset="0"/>
              </a:rPr>
              <a:t>os.remove</a:t>
            </a:r>
            <a:r>
              <a:rPr lang="en-IN" sz="2200" dirty="0">
                <a:latin typeface="Georgia" panose="02040502050405020303" pitchFamily="18" charset="0"/>
              </a:rPr>
              <a:t>("demofile.txt")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else: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print("The file does not exist")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Remove the folder “</a:t>
            </a:r>
            <a:r>
              <a:rPr lang="en-IN" sz="2200" dirty="0" err="1">
                <a:latin typeface="Georgia" panose="02040502050405020303" pitchFamily="18" charset="0"/>
              </a:rPr>
              <a:t>myfolder</a:t>
            </a:r>
            <a:r>
              <a:rPr lang="en-IN" sz="2200" dirty="0">
                <a:latin typeface="Georgia" panose="02040502050405020303" pitchFamily="18" charset="0"/>
              </a:rPr>
              <a:t>":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import </a:t>
            </a:r>
            <a:r>
              <a:rPr lang="en-IN" sz="2200" dirty="0" err="1">
                <a:latin typeface="Georgia" panose="02040502050405020303" pitchFamily="18" charset="0"/>
              </a:rPr>
              <a:t>os</a:t>
            </a: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 err="1">
                <a:latin typeface="Georgia" panose="02040502050405020303" pitchFamily="18" charset="0"/>
              </a:rPr>
              <a:t>os.rmdir</a:t>
            </a:r>
            <a:r>
              <a:rPr lang="en-IN" sz="2200" dirty="0">
                <a:latin typeface="Georgia" panose="02040502050405020303" pitchFamily="18" charset="0"/>
              </a:rPr>
              <a:t>("</a:t>
            </a:r>
            <a:r>
              <a:rPr lang="en-IN" sz="2200" dirty="0" err="1">
                <a:latin typeface="Georgia" panose="02040502050405020303" pitchFamily="18" charset="0"/>
              </a:rPr>
              <a:t>myfolder</a:t>
            </a:r>
            <a:r>
              <a:rPr lang="en-IN" sz="2200" dirty="0">
                <a:latin typeface="Georgia" panose="02040502050405020303" pitchFamily="18" charset="0"/>
              </a:rPr>
              <a:t>")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83590-FED1-224D-1D76-8B1ACC19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C6C00-8919-10DF-4A4B-D1F926C5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30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93DD-F6CA-82E8-8121-ED49978C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6"/>
            <a:ext cx="9616440" cy="831850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7030A0"/>
                </a:solidFill>
                <a:latin typeface="Georgia" panose="02040502050405020303" pitchFamily="18" charset="0"/>
              </a:rPr>
              <a:t>Array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C034-5914-ADD0-1187-3FB3D4BF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Georgia" panose="02040502050405020303" pitchFamily="18" charset="0"/>
              </a:rPr>
              <a:t>A Python Array is a collection of common type of data structures having elements with same data type.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It is used to store collections of data. In Python programming, an arrays are handled by the “array” module.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If you create arrays using the array module, elements of the array must be of the same numeric type.</a:t>
            </a:r>
            <a:endParaRPr lang="en-IN" sz="2200" dirty="0">
              <a:latin typeface="Georgia" panose="02040502050405020303" pitchFamily="18" charset="0"/>
            </a:endParaRPr>
          </a:p>
          <a:p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28AB3-D095-D366-FA6A-9673CBFD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9A9AC-672F-CAA8-1D3A-C03F1664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65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D731F-C333-F62F-053D-1450BB376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96098-2244-7B04-5F0D-C291DD07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99E65-F207-AE5D-D660-066D4ED7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A0AC06D-D616-FF14-5BF5-82904434E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633414"/>
            <a:ext cx="11125200" cy="554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6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F07A6-C557-765B-479A-97F7BB273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09574"/>
            <a:ext cx="11563350" cy="60293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Creating Python Arrays</a:t>
            </a: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To create an array of numeric values, we need to import the array module. For example: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import array as </a:t>
            </a:r>
            <a:r>
              <a:rPr lang="en-US" sz="2200" dirty="0" err="1">
                <a:latin typeface="Georgia" panose="02040502050405020303" pitchFamily="18" charset="0"/>
              </a:rPr>
              <a:t>arr</a:t>
            </a: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a = </a:t>
            </a:r>
            <a:r>
              <a:rPr lang="en-US" sz="2200" dirty="0" err="1">
                <a:latin typeface="Georgia" panose="02040502050405020303" pitchFamily="18" charset="0"/>
              </a:rPr>
              <a:t>arr.array</a:t>
            </a:r>
            <a:r>
              <a:rPr lang="en-US" sz="2200" dirty="0">
                <a:latin typeface="Georgia" panose="02040502050405020303" pitchFamily="18" charset="0"/>
              </a:rPr>
              <a:t>('d', [1.1, 3.5, 4.5])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print(a)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  <a:latin typeface="Georgia" panose="02040502050405020303" pitchFamily="18" charset="0"/>
              </a:rPr>
              <a:t>Accessing Python Array Elements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We use indices to access elements of an array: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import array as </a:t>
            </a:r>
            <a:r>
              <a:rPr lang="en-US" sz="2200" dirty="0" err="1">
                <a:latin typeface="Georgia" panose="02040502050405020303" pitchFamily="18" charset="0"/>
              </a:rPr>
              <a:t>arr</a:t>
            </a: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a = </a:t>
            </a:r>
            <a:r>
              <a:rPr lang="en-US" sz="2200" dirty="0" err="1">
                <a:latin typeface="Georgia" panose="02040502050405020303" pitchFamily="18" charset="0"/>
              </a:rPr>
              <a:t>arr.array</a:t>
            </a:r>
            <a:r>
              <a:rPr lang="en-US" sz="2200" dirty="0">
                <a:latin typeface="Georgia" panose="02040502050405020303" pitchFamily="18" charset="0"/>
              </a:rPr>
              <a:t>('</a:t>
            </a:r>
            <a:r>
              <a:rPr lang="en-US" sz="2200" dirty="0" err="1">
                <a:latin typeface="Georgia" panose="02040502050405020303" pitchFamily="18" charset="0"/>
              </a:rPr>
              <a:t>i</a:t>
            </a:r>
            <a:r>
              <a:rPr lang="en-US" sz="2200" dirty="0">
                <a:latin typeface="Georgia" panose="02040502050405020303" pitchFamily="18" charset="0"/>
              </a:rPr>
              <a:t>', [2, 4, 6, 8])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print("First element:", a[0])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print("Second element:", a[1])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print("Last element:", a[-1])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122F7-3BD1-BD5A-658B-D49FD2A8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5DC36-D6E2-9A84-BEA2-F5CC373C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27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C7E6-5CFA-0BB8-2BB4-7730494CC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247650"/>
            <a:ext cx="11658600" cy="6286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Slicing Python Arrays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We can access a range of items in an array by using the slicing operator :.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import array as </a:t>
            </a:r>
            <a:r>
              <a:rPr lang="en-US" sz="2200" dirty="0" err="1">
                <a:latin typeface="Georgia" panose="02040502050405020303" pitchFamily="18" charset="0"/>
              </a:rPr>
              <a:t>arr</a:t>
            </a: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numbers_list</a:t>
            </a:r>
            <a:r>
              <a:rPr lang="en-US" sz="2200" dirty="0">
                <a:latin typeface="Georgia" panose="02040502050405020303" pitchFamily="18" charset="0"/>
              </a:rPr>
              <a:t> = [2, 5, 62, 5, 42, 52, 48, 5]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numbers_array</a:t>
            </a:r>
            <a:r>
              <a:rPr lang="en-US" sz="2200" dirty="0">
                <a:latin typeface="Georgia" panose="02040502050405020303" pitchFamily="18" charset="0"/>
              </a:rPr>
              <a:t> = </a:t>
            </a:r>
            <a:r>
              <a:rPr lang="en-US" sz="2200" dirty="0" err="1">
                <a:latin typeface="Georgia" panose="02040502050405020303" pitchFamily="18" charset="0"/>
              </a:rPr>
              <a:t>arr.array</a:t>
            </a:r>
            <a:r>
              <a:rPr lang="en-US" sz="2200" dirty="0">
                <a:latin typeface="Georgia" panose="02040502050405020303" pitchFamily="18" charset="0"/>
              </a:rPr>
              <a:t>('</a:t>
            </a:r>
            <a:r>
              <a:rPr lang="en-US" sz="2200" dirty="0" err="1">
                <a:latin typeface="Georgia" panose="02040502050405020303" pitchFamily="18" charset="0"/>
              </a:rPr>
              <a:t>i</a:t>
            </a:r>
            <a:r>
              <a:rPr lang="en-US" sz="2200" dirty="0">
                <a:latin typeface="Georgia" panose="02040502050405020303" pitchFamily="18" charset="0"/>
              </a:rPr>
              <a:t>', </a:t>
            </a:r>
            <a:r>
              <a:rPr lang="en-US" sz="2200" dirty="0" err="1">
                <a:latin typeface="Georgia" panose="02040502050405020303" pitchFamily="18" charset="0"/>
              </a:rPr>
              <a:t>numbers_list</a:t>
            </a:r>
            <a:r>
              <a:rPr lang="en-US" sz="22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numbers_array</a:t>
            </a:r>
            <a:r>
              <a:rPr lang="en-US" sz="2200" dirty="0">
                <a:latin typeface="Georgia" panose="02040502050405020303" pitchFamily="18" charset="0"/>
              </a:rPr>
              <a:t>[2:5])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numbers_array</a:t>
            </a:r>
            <a:r>
              <a:rPr lang="en-US" sz="2200" dirty="0">
                <a:latin typeface="Georgia" panose="02040502050405020303" pitchFamily="18" charset="0"/>
              </a:rPr>
              <a:t>[:-5])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numbers_array</a:t>
            </a:r>
            <a:r>
              <a:rPr lang="en-US" sz="2200" dirty="0">
                <a:latin typeface="Georgia" panose="02040502050405020303" pitchFamily="18" charset="0"/>
              </a:rPr>
              <a:t>[5:])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numbers_array</a:t>
            </a:r>
            <a:r>
              <a:rPr lang="en-US" sz="2200" dirty="0">
                <a:latin typeface="Georgia" panose="02040502050405020303" pitchFamily="18" charset="0"/>
              </a:rPr>
              <a:t>[:])  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22DD6-1F47-CF10-45A0-229455DB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217DA-7707-94AB-EF3B-12EE4897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99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A1733-0D98-D301-9780-D4263FCFC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361950"/>
            <a:ext cx="11496675" cy="6229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Changing and Adding Elements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Arrays are mutable; their elements can be changed in a similar way as lists.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import array as </a:t>
            </a:r>
            <a:r>
              <a:rPr lang="en-US" sz="2200" dirty="0" err="1">
                <a:latin typeface="Georgia" panose="02040502050405020303" pitchFamily="18" charset="0"/>
              </a:rPr>
              <a:t>arr</a:t>
            </a: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numbers = </a:t>
            </a:r>
            <a:r>
              <a:rPr lang="en-US" sz="2200" dirty="0" err="1">
                <a:latin typeface="Georgia" panose="02040502050405020303" pitchFamily="18" charset="0"/>
              </a:rPr>
              <a:t>arr.array</a:t>
            </a:r>
            <a:r>
              <a:rPr lang="en-US" sz="2200" dirty="0">
                <a:latin typeface="Georgia" panose="02040502050405020303" pitchFamily="18" charset="0"/>
              </a:rPr>
              <a:t>('</a:t>
            </a:r>
            <a:r>
              <a:rPr lang="en-US" sz="2200" dirty="0" err="1">
                <a:latin typeface="Georgia" panose="02040502050405020303" pitchFamily="18" charset="0"/>
              </a:rPr>
              <a:t>i</a:t>
            </a:r>
            <a:r>
              <a:rPr lang="en-US" sz="2200" dirty="0">
                <a:latin typeface="Georgia" panose="02040502050405020303" pitchFamily="18" charset="0"/>
              </a:rPr>
              <a:t>', [1, 2, 3, 5, 7, 10])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numbers[0] = 0  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print(numbers)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numbers[2:5] = </a:t>
            </a:r>
            <a:r>
              <a:rPr lang="en-US" sz="2200" dirty="0" err="1">
                <a:latin typeface="Georgia" panose="02040502050405020303" pitchFamily="18" charset="0"/>
              </a:rPr>
              <a:t>arr.array</a:t>
            </a:r>
            <a:r>
              <a:rPr lang="en-US" sz="2200" dirty="0">
                <a:latin typeface="Georgia" panose="02040502050405020303" pitchFamily="18" charset="0"/>
              </a:rPr>
              <a:t>('</a:t>
            </a:r>
            <a:r>
              <a:rPr lang="en-US" sz="2200" dirty="0" err="1">
                <a:latin typeface="Georgia" panose="02040502050405020303" pitchFamily="18" charset="0"/>
              </a:rPr>
              <a:t>i</a:t>
            </a:r>
            <a:r>
              <a:rPr lang="en-US" sz="2200" dirty="0">
                <a:latin typeface="Georgia" panose="02040502050405020303" pitchFamily="18" charset="0"/>
              </a:rPr>
              <a:t>', [4, 6, 8]) 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print(numbers)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04CDC-F454-8954-49CD-F8864C60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EAD4A-1CE5-2054-6A2B-5ECA45E2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46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D3B70-0A87-42B2-F9AD-C3AE30624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7" y="771525"/>
            <a:ext cx="10944225" cy="5695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We can add one item to the array using the append() method, or add several items using the extend() method.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import array as </a:t>
            </a:r>
            <a:r>
              <a:rPr lang="en-US" sz="2200" dirty="0" err="1">
                <a:latin typeface="Georgia" panose="02040502050405020303" pitchFamily="18" charset="0"/>
              </a:rPr>
              <a:t>arr</a:t>
            </a: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numbers = </a:t>
            </a:r>
            <a:r>
              <a:rPr lang="en-US" sz="2200" dirty="0" err="1">
                <a:latin typeface="Georgia" panose="02040502050405020303" pitchFamily="18" charset="0"/>
              </a:rPr>
              <a:t>arr.array</a:t>
            </a:r>
            <a:r>
              <a:rPr lang="en-US" sz="2200" dirty="0">
                <a:latin typeface="Georgia" panose="02040502050405020303" pitchFamily="18" charset="0"/>
              </a:rPr>
              <a:t>('</a:t>
            </a:r>
            <a:r>
              <a:rPr lang="en-US" sz="2200" dirty="0" err="1">
                <a:latin typeface="Georgia" panose="02040502050405020303" pitchFamily="18" charset="0"/>
              </a:rPr>
              <a:t>i</a:t>
            </a:r>
            <a:r>
              <a:rPr lang="en-US" sz="2200" dirty="0">
                <a:latin typeface="Georgia" panose="02040502050405020303" pitchFamily="18" charset="0"/>
              </a:rPr>
              <a:t>', [1, 2, 3])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numbers.append</a:t>
            </a:r>
            <a:r>
              <a:rPr lang="en-US" sz="2200" dirty="0">
                <a:latin typeface="Georgia" panose="02040502050405020303" pitchFamily="18" charset="0"/>
              </a:rPr>
              <a:t>(4)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print(numbers)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numbers.extend</a:t>
            </a:r>
            <a:r>
              <a:rPr lang="en-US" sz="2200" dirty="0">
                <a:latin typeface="Georgia" panose="02040502050405020303" pitchFamily="18" charset="0"/>
              </a:rPr>
              <a:t>([5, 6, 7])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print(numbers)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443D5-98F8-651E-8C1C-30CFE605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C454-25E6-9BF9-BD05-DD64B3C4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2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EA7A-5450-CB0B-4A84-9304D8F3C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" y="819150"/>
            <a:ext cx="11094720" cy="5400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We can also concatenate two arrays using + operator.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import array as </a:t>
            </a:r>
            <a:r>
              <a:rPr lang="en-US" sz="2200" dirty="0" err="1">
                <a:latin typeface="Georgia" panose="02040502050405020303" pitchFamily="18" charset="0"/>
              </a:rPr>
              <a:t>arr</a:t>
            </a: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odd = </a:t>
            </a:r>
            <a:r>
              <a:rPr lang="en-US" sz="2200" dirty="0" err="1">
                <a:latin typeface="Georgia" panose="02040502050405020303" pitchFamily="18" charset="0"/>
              </a:rPr>
              <a:t>arr.array</a:t>
            </a:r>
            <a:r>
              <a:rPr lang="en-US" sz="2200" dirty="0">
                <a:latin typeface="Georgia" panose="02040502050405020303" pitchFamily="18" charset="0"/>
              </a:rPr>
              <a:t>('</a:t>
            </a:r>
            <a:r>
              <a:rPr lang="en-US" sz="2200" dirty="0" err="1">
                <a:latin typeface="Georgia" panose="02040502050405020303" pitchFamily="18" charset="0"/>
              </a:rPr>
              <a:t>i</a:t>
            </a:r>
            <a:r>
              <a:rPr lang="en-US" sz="2200" dirty="0">
                <a:latin typeface="Georgia" panose="02040502050405020303" pitchFamily="18" charset="0"/>
              </a:rPr>
              <a:t>', [1, 3, 5])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even = </a:t>
            </a:r>
            <a:r>
              <a:rPr lang="en-US" sz="2200" dirty="0" err="1">
                <a:latin typeface="Georgia" panose="02040502050405020303" pitchFamily="18" charset="0"/>
              </a:rPr>
              <a:t>arr.array</a:t>
            </a:r>
            <a:r>
              <a:rPr lang="en-US" sz="2200" dirty="0">
                <a:latin typeface="Georgia" panose="02040502050405020303" pitchFamily="18" charset="0"/>
              </a:rPr>
              <a:t>('</a:t>
            </a:r>
            <a:r>
              <a:rPr lang="en-US" sz="2200" dirty="0" err="1">
                <a:latin typeface="Georgia" panose="02040502050405020303" pitchFamily="18" charset="0"/>
              </a:rPr>
              <a:t>i</a:t>
            </a:r>
            <a:r>
              <a:rPr lang="en-US" sz="2200" dirty="0">
                <a:latin typeface="Georgia" panose="02040502050405020303" pitchFamily="18" charset="0"/>
              </a:rPr>
              <a:t>', [2, 4, 6])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numbers = </a:t>
            </a:r>
            <a:r>
              <a:rPr lang="en-US" sz="2200" dirty="0" err="1">
                <a:latin typeface="Georgia" panose="02040502050405020303" pitchFamily="18" charset="0"/>
              </a:rPr>
              <a:t>arr.array</a:t>
            </a:r>
            <a:r>
              <a:rPr lang="en-US" sz="2200" dirty="0">
                <a:latin typeface="Georgia" panose="02040502050405020303" pitchFamily="18" charset="0"/>
              </a:rPr>
              <a:t>('</a:t>
            </a:r>
            <a:r>
              <a:rPr lang="en-US" sz="2200" dirty="0" err="1">
                <a:latin typeface="Georgia" panose="02040502050405020303" pitchFamily="18" charset="0"/>
              </a:rPr>
              <a:t>i</a:t>
            </a:r>
            <a:r>
              <a:rPr lang="en-US" sz="2200" dirty="0">
                <a:latin typeface="Georgia" panose="02040502050405020303" pitchFamily="18" charset="0"/>
              </a:rPr>
              <a:t>')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numbers = odd + even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print(numbers)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B3C43-FCD5-D94D-A0AA-0D87249C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40B0E-CDB9-1DC7-1DB8-8ED95733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8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3531D-CF4D-E0DB-8978-EBD04EA56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" y="461962"/>
            <a:ext cx="11094720" cy="6076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  <a:latin typeface="Georgia" panose="02040502050405020303" pitchFamily="18" charset="0"/>
              </a:rPr>
              <a:t>Removing Python Array Elements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We can delete one or more items from an array using Python's del statement.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import array as </a:t>
            </a:r>
            <a:r>
              <a:rPr lang="en-IN" sz="2200" dirty="0" err="1">
                <a:latin typeface="Georgia" panose="02040502050405020303" pitchFamily="18" charset="0"/>
              </a:rPr>
              <a:t>arr</a:t>
            </a: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number = </a:t>
            </a:r>
            <a:r>
              <a:rPr lang="en-IN" sz="2200" dirty="0" err="1">
                <a:latin typeface="Georgia" panose="02040502050405020303" pitchFamily="18" charset="0"/>
              </a:rPr>
              <a:t>arr.array</a:t>
            </a:r>
            <a:r>
              <a:rPr lang="en-IN" sz="2200" dirty="0">
                <a:latin typeface="Georgia" panose="02040502050405020303" pitchFamily="18" charset="0"/>
              </a:rPr>
              <a:t>('</a:t>
            </a:r>
            <a:r>
              <a:rPr lang="en-IN" sz="2200" dirty="0" err="1">
                <a:latin typeface="Georgia" panose="02040502050405020303" pitchFamily="18" charset="0"/>
              </a:rPr>
              <a:t>i</a:t>
            </a:r>
            <a:r>
              <a:rPr lang="en-IN" sz="2200" dirty="0">
                <a:latin typeface="Georgia" panose="02040502050405020303" pitchFamily="18" charset="0"/>
              </a:rPr>
              <a:t>', [1, 2, 3, 3, 4])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del number[2]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print(number)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del number 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print(number)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533B8-87D6-2AF4-8F22-F00859C8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B0216-7F9D-1C72-8330-350EE37A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133386"/>
      </p:ext>
    </p:extLst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22</TotalTime>
  <Words>1111</Words>
  <Application>Microsoft Office PowerPoint</Application>
  <PresentationFormat>Widescreen</PresentationFormat>
  <Paragraphs>184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Georgia</vt:lpstr>
      <vt:lpstr>ICT Basic Theme</vt:lpstr>
      <vt:lpstr>Array Implementation &amp; File Methods</vt:lpstr>
      <vt:lpstr>Array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Handling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Implementation &amp; File Methods</dc:title>
  <dc:creator>sarihaashanmugasundaram@gmail.com</dc:creator>
  <cp:lastModifiedBy>sarihaashanmugasundaram@gmail.com</cp:lastModifiedBy>
  <cp:revision>14</cp:revision>
  <dcterms:created xsi:type="dcterms:W3CDTF">2023-04-28T20:25:19Z</dcterms:created>
  <dcterms:modified xsi:type="dcterms:W3CDTF">2023-04-28T20:47:39Z</dcterms:modified>
</cp:coreProperties>
</file>