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6DC7-0C54-AC5B-562B-D70B3AFF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Keywords and Identifiers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A64B2-E2A8-4E7E-57EF-724E568F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057CE-98E2-393C-0D35-9D32842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56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741F-BE63-65D8-F003-17E4D8BB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6"/>
            <a:ext cx="9616440" cy="774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CF46-CF4A-CC2D-2CB2-32F34567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90688"/>
            <a:ext cx="10629900" cy="448944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Keywords are predefined, reserved words used in Python programming that have special meanings to the compiler.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We cannot use a keyword as a variable name, function name, or any other identifier. They are used to define the syntax and structure of the Python language.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All the keywords except True, False and None are in lowercase and they must be written as they are.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8A744-44BA-6DF3-DFA8-AF34A464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0DD65-B1DA-DF81-804C-6017A3DF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C30054-3685-43A0-9AFB-9E1965D4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04" y="1130300"/>
            <a:ext cx="8189546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FE9B9-0A30-AE81-C929-C141A52C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CE90B-0E36-F608-BD9D-FAFFA2D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0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BB08-9466-4DB1-D28E-F324AE52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36525"/>
            <a:ext cx="9616440" cy="7937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0C62-F7C5-32C9-060A-00D2E241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28725"/>
            <a:ext cx="11753849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Identifiers are the name given to variables, classes, methods, etc. Example,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language = 'Python’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Here, language is a variable (an identifier) which holds the value 'Python'.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cannot use keywords as variable names as they are reserved names that are built-in to Python. Example,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continue = 'Python’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above code is wrong because we have used continue as a variable name.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F8AE4-BA51-7B1A-26A0-DBEE637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4ABB6-C601-4D26-AC5D-6FAAE78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94DE-7CA6-E912-9D5B-F324799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419100"/>
            <a:ext cx="1109472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Rules for Naming an Identifier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Identifiers cannot be a keyword.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Identifiers are case-sensitive.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It can have a sequence of letters and digits. However, it must begin with a letter or _. The first letter of an identifier cannot be a digit.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It's a convention to start an identifier with a letter rather _.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Whitespaces are not allowed.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We cannot use special symbols like !, @, #, $, and so on.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F45E8-F837-7722-6335-50D9A5A3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C7CF7-3787-199D-5033-BF11C52E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CA8CD9-099D-4517-B191-0C5C3F43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198563"/>
            <a:ext cx="8448675" cy="41259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52425-3683-C7F4-9F63-C86840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6BE6-E851-D9B0-B9FC-1467FBB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2469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8</TotalTime>
  <Words>250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ICT Basic Theme</vt:lpstr>
      <vt:lpstr>Keywords and Identifiers</vt:lpstr>
      <vt:lpstr>Keywords</vt:lpstr>
      <vt:lpstr>PowerPoint Presentation</vt:lpstr>
      <vt:lpstr>Identifiers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sarihaashanmugasundaram@gmail.com</dc:creator>
  <cp:lastModifiedBy>sarihaashanmugasundaram@gmail.com</cp:lastModifiedBy>
  <cp:revision>8</cp:revision>
  <dcterms:created xsi:type="dcterms:W3CDTF">2023-04-28T20:49:10Z</dcterms:created>
  <dcterms:modified xsi:type="dcterms:W3CDTF">2023-04-28T20:58:09Z</dcterms:modified>
</cp:coreProperties>
</file>