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4" r:id="rId3"/>
    <p:sldId id="280" r:id="rId4"/>
    <p:sldId id="281" r:id="rId5"/>
    <p:sldId id="435" r:id="rId6"/>
    <p:sldId id="436" r:id="rId7"/>
    <p:sldId id="437" r:id="rId8"/>
    <p:sldId id="438" r:id="rId9"/>
    <p:sldId id="283" r:id="rId10"/>
    <p:sldId id="286" r:id="rId11"/>
    <p:sldId id="329" r:id="rId12"/>
    <p:sldId id="331" r:id="rId13"/>
    <p:sldId id="330" r:id="rId14"/>
    <p:sldId id="439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EEA42-C68E-4D63-889A-F130EBB09FBD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C009-F1E9-4CA5-A02C-6BAC59BC3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D388C-8B1C-4F15-8BFB-6FC9EEDB9145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71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B9F0-E7B6-7CF1-99AD-DD50EE6E3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Control Structures and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64310-A531-BC40-6D20-BEBAE40C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2B1C3-9F49-DE27-46C9-A6C3F072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1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00042"/>
            <a:ext cx="8229600" cy="58245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b=[3,4,5,6,7,8,9,1,2]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for num in b: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print (num)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3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4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5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6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7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8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9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1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2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AF658-2377-1942-CD3D-7035BD04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122D-E6ED-6F68-61FC-FE7C112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123825"/>
            <a:ext cx="8229600" cy="879376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Break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1844824"/>
            <a:ext cx="10477500" cy="45305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The break statement terminates the loop containing it. Control of the program flows to the statement immediately after the body of the loop.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If break statement is inside a nested loop (loop inside another loop), break will terminate the innermost loop.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Georgia" panose="02040502050405020303" pitchFamily="18" charset="0"/>
              </a:rPr>
              <a:t>Syntax of break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		break </a:t>
            </a:r>
            <a:br>
              <a:rPr lang="en-IN" dirty="0">
                <a:latin typeface="Georgia" panose="02040502050405020303" pitchFamily="18" charset="0"/>
              </a:rPr>
            </a:b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E5E6F-B251-EF91-19F0-61EC03DC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843CC-0275-1A77-F422-31C6BAC4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w-break-statement-work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04" y="500043"/>
            <a:ext cx="5572164" cy="6077141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CABBA2-85FE-4781-81C9-682CF98C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659F0-6472-F882-2A27-DCE8E25F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2400"/>
            <a:ext cx="11811000" cy="61531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The working of break statement in for loop and while loop is shown below.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 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Use of break statement inside loop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for </a:t>
            </a:r>
            <a:r>
              <a:rPr lang="en-IN" dirty="0" err="1">
                <a:latin typeface="Georgia" panose="02040502050405020303" pitchFamily="18" charset="0"/>
              </a:rPr>
              <a:t>val</a:t>
            </a:r>
            <a:r>
              <a:rPr lang="en-IN" dirty="0">
                <a:latin typeface="Georgia" panose="02040502050405020303" pitchFamily="18" charset="0"/>
              </a:rPr>
              <a:t> in "string":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if </a:t>
            </a:r>
            <a:r>
              <a:rPr lang="en-IN" dirty="0" err="1">
                <a:latin typeface="Georgia" panose="02040502050405020303" pitchFamily="18" charset="0"/>
              </a:rPr>
              <a:t>val</a:t>
            </a:r>
            <a:r>
              <a:rPr lang="en-IN" dirty="0">
                <a:latin typeface="Georgia" panose="02040502050405020303" pitchFamily="18" charset="0"/>
              </a:rPr>
              <a:t> == "</a:t>
            </a:r>
            <a:r>
              <a:rPr lang="en-IN" dirty="0" err="1">
                <a:latin typeface="Georgia" panose="02040502050405020303" pitchFamily="18" charset="0"/>
              </a:rPr>
              <a:t>i</a:t>
            </a:r>
            <a:r>
              <a:rPr lang="en-IN" dirty="0">
                <a:latin typeface="Georgia" panose="02040502050405020303" pitchFamily="18" charset="0"/>
              </a:rPr>
              <a:t>":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break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val</a:t>
            </a:r>
            <a:r>
              <a:rPr lang="en-IN" dirty="0">
                <a:latin typeface="Georgia" panose="02040502050405020303" pitchFamily="18" charset="0"/>
              </a:rPr>
              <a:t>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print("The end")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In this program, we iterate through the "string" sequence. We check if the letter is "</a:t>
            </a:r>
            <a:r>
              <a:rPr lang="en-IN" dirty="0" err="1">
                <a:latin typeface="Georgia" panose="02040502050405020303" pitchFamily="18" charset="0"/>
              </a:rPr>
              <a:t>i</a:t>
            </a:r>
            <a:r>
              <a:rPr lang="en-IN" dirty="0">
                <a:latin typeface="Georgia" panose="02040502050405020303" pitchFamily="18" charset="0"/>
              </a:rPr>
              <a:t>", upon which we break from the loop. Hence, we see in our output that all the letters up till "</a:t>
            </a:r>
            <a:r>
              <a:rPr lang="en-IN" dirty="0" err="1">
                <a:latin typeface="Georgia" panose="02040502050405020303" pitchFamily="18" charset="0"/>
              </a:rPr>
              <a:t>i</a:t>
            </a:r>
            <a:r>
              <a:rPr lang="en-IN" dirty="0">
                <a:latin typeface="Georgia" panose="02040502050405020303" pitchFamily="18" charset="0"/>
              </a:rPr>
              <a:t>" gets printed. After that, the loop terminates.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F52DB-26D3-813C-8DD0-C9C2A7D5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DB2C3-4116-AEAC-0E30-EC9867AF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0FA7-ED71-4D1D-B3B7-54DD0A25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368" y="121131"/>
            <a:ext cx="8272212" cy="71062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continue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E55C-A11E-4101-93DA-46D6812E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831751"/>
            <a:ext cx="11868149" cy="58262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The continue statement is used to skip the rest of the code inside a loop for the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current iteration only. Loop does not terminate but continues on with the next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iteration.</a:t>
            </a:r>
          </a:p>
          <a:p>
            <a:pPr>
              <a:buNone/>
            </a:pPr>
            <a:r>
              <a:rPr lang="en-IN" b="1" dirty="0">
                <a:latin typeface="Georgia" panose="02040502050405020303" pitchFamily="18" charset="0"/>
              </a:rPr>
              <a:t>Syntax of Continue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The working of continue statement in for and while loop is shown below.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for </a:t>
            </a:r>
            <a:r>
              <a:rPr lang="en-IN" dirty="0" err="1">
                <a:latin typeface="Georgia" panose="02040502050405020303" pitchFamily="18" charset="0"/>
              </a:rPr>
              <a:t>val</a:t>
            </a:r>
            <a:r>
              <a:rPr lang="en-IN" dirty="0">
                <a:latin typeface="Georgia" panose="02040502050405020303" pitchFamily="18" charset="0"/>
              </a:rPr>
              <a:t> in "string":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if </a:t>
            </a:r>
            <a:r>
              <a:rPr lang="en-IN" dirty="0" err="1">
                <a:latin typeface="Georgia" panose="02040502050405020303" pitchFamily="18" charset="0"/>
              </a:rPr>
              <a:t>val</a:t>
            </a:r>
            <a:r>
              <a:rPr lang="en-IN" dirty="0">
                <a:latin typeface="Georgia" panose="02040502050405020303" pitchFamily="18" charset="0"/>
              </a:rPr>
              <a:t> == "</a:t>
            </a:r>
            <a:r>
              <a:rPr lang="en-IN" dirty="0" err="1">
                <a:latin typeface="Georgia" panose="02040502050405020303" pitchFamily="18" charset="0"/>
              </a:rPr>
              <a:t>i</a:t>
            </a:r>
            <a:r>
              <a:rPr lang="en-IN" dirty="0">
                <a:latin typeface="Georgia" panose="02040502050405020303" pitchFamily="18" charset="0"/>
              </a:rPr>
              <a:t>":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continue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</a:t>
            </a:r>
            <a:r>
              <a:rPr lang="en-IN" dirty="0" err="1">
                <a:latin typeface="Georgia" panose="02040502050405020303" pitchFamily="18" charset="0"/>
              </a:rPr>
              <a:t>val</a:t>
            </a:r>
            <a:r>
              <a:rPr lang="en-IN" dirty="0">
                <a:latin typeface="Georgia" panose="02040502050405020303" pitchFamily="18" charset="0"/>
              </a:rPr>
              <a:t>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print("The end")</a:t>
            </a:r>
          </a:p>
          <a:p>
            <a:pPr>
              <a:buNone/>
            </a:pPr>
            <a:br>
              <a:rPr lang="en-IN" dirty="0">
                <a:latin typeface="Georgia" panose="02040502050405020303" pitchFamily="18" charset="0"/>
              </a:rPr>
            </a:b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5BC94-204E-9687-4F0A-BA9F9A95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4C104-5D65-38A7-9F63-E79793A2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76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428603"/>
            <a:ext cx="11363325" cy="63436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s 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t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 r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n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This program is same as the above example except the break statement has been replaced with continue.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eorgia" panose="02040502050405020303" pitchFamily="18" charset="0"/>
              </a:rPr>
              <a:t>We continue with the loop, if the string is "</a:t>
            </a:r>
            <a:r>
              <a:rPr lang="en-IN" dirty="0" err="1">
                <a:latin typeface="Georgia" panose="02040502050405020303" pitchFamily="18" charset="0"/>
              </a:rPr>
              <a:t>i</a:t>
            </a:r>
            <a:r>
              <a:rPr lang="en-IN" dirty="0">
                <a:latin typeface="Georgia" panose="02040502050405020303" pitchFamily="18" charset="0"/>
              </a:rPr>
              <a:t>", not executing the rest of the block. Hence, we see in our output that all the letters except "</a:t>
            </a:r>
            <a:r>
              <a:rPr lang="en-IN" dirty="0" err="1">
                <a:latin typeface="Georgia" panose="02040502050405020303" pitchFamily="18" charset="0"/>
              </a:rPr>
              <a:t>i</a:t>
            </a:r>
            <a:r>
              <a:rPr lang="en-IN" dirty="0">
                <a:latin typeface="Georgia" panose="02040502050405020303" pitchFamily="18" charset="0"/>
              </a:rPr>
              <a:t>" gets printed.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CCD202-021A-7C5B-AF7E-E509B279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0B9FD-686C-9BB5-6A06-2D3B9550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D3A9-AB8B-4798-A939-B7CA50D7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44" y="49354"/>
            <a:ext cx="8272212" cy="71062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Control statements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C916-6B99-4D09-8414-095F9844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6" y="619125"/>
            <a:ext cx="8793832" cy="58342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if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if….else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if…</a:t>
            </a:r>
            <a:r>
              <a:rPr lang="en-IN" dirty="0" err="1">
                <a:latin typeface="Andalus" pitchFamily="18" charset="-78"/>
                <a:cs typeface="Andalus" pitchFamily="18" charset="-78"/>
              </a:rPr>
              <a:t>elif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…..else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while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for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else suite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break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continue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pass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assert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Andalus" pitchFamily="18" charset="-78"/>
                <a:cs typeface="Andalus" pitchFamily="18" charset="-78"/>
              </a:rPr>
              <a:t>return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5FB12-B880-3EEE-96EE-8C9DA0C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37B8C-0076-C3F9-D9DA-8BFED7F1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229600" cy="785818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If 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4422"/>
            <a:ext cx="8229600" cy="511017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n=int(input(“number”))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if n&lt;0: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   		 print(“the value of “, n, “is”, -n)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else: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    	 print(“the value of “,n , “is “, n)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sum=50+70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Print(sum)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655B-3F5F-B3D6-5933-0DC98A7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4F77A-176F-5021-50E0-D90DCFD5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00042"/>
            <a:ext cx="8229600" cy="58245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name=input(“names”)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if name==“</a:t>
            </a:r>
            <a:r>
              <a:rPr lang="en-IN" dirty="0" err="1">
                <a:latin typeface="Georgia" panose="02040502050405020303" pitchFamily="18" charset="0"/>
              </a:rPr>
              <a:t>seri</a:t>
            </a:r>
            <a:r>
              <a:rPr lang="en-IN" dirty="0">
                <a:latin typeface="Georgia" panose="02040502050405020303" pitchFamily="18" charset="0"/>
              </a:rPr>
              <a:t>”: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	print(“the name entered is”, name)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elif name==“</a:t>
            </a:r>
            <a:r>
              <a:rPr lang="en-IN" dirty="0" err="1">
                <a:latin typeface="Georgia" panose="02040502050405020303" pitchFamily="18" charset="0"/>
              </a:rPr>
              <a:t>rittu</a:t>
            </a:r>
            <a:r>
              <a:rPr lang="en-IN" dirty="0">
                <a:latin typeface="Georgia" panose="02040502050405020303" pitchFamily="18" charset="0"/>
              </a:rPr>
              <a:t>”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	print(“the name entered is “, name)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else:</a:t>
            </a:r>
          </a:p>
          <a:p>
            <a:pPr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	print(“invalid”)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E46D78-D147-9FE6-644B-A7CFE78E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E51D1-CF78-AB37-3EBD-1C831534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C75C-F277-4906-83A7-223921F0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894" y="695325"/>
            <a:ext cx="8272212" cy="596677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Nested If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E40F-F78A-4C01-908F-FE52F81C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9" y="1510308"/>
            <a:ext cx="8803357" cy="47571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if name=“plant”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Plant name=“rose”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if name==“plant”: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if plant name==“rose”: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	print(“valid”)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else: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	print(“is valid”)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else: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print(“invalid”)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4E354-2BA1-38F6-C7A2-7AC4D39D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4EC25-B892-5600-ADBC-739FEB0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6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7F76-0282-47F5-A910-7372E590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595" y="0"/>
            <a:ext cx="8272212" cy="93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Else suite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224B-4F09-4DA4-B546-1145DB65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790574"/>
            <a:ext cx="11348085" cy="5857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for with else syntax</a:t>
            </a:r>
          </a:p>
          <a:p>
            <a:pPr marL="0" indent="0">
              <a:buNone/>
            </a:pPr>
            <a:endParaRPr lang="en-US" sz="2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for( var in sequence)</a:t>
            </a: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    statements</a:t>
            </a: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    statements</a:t>
            </a:r>
          </a:p>
          <a:p>
            <a:pPr marL="0" indent="0">
              <a:buNone/>
            </a:pPr>
            <a:endParaRPr lang="en-US" sz="2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while with else syntax</a:t>
            </a:r>
          </a:p>
          <a:p>
            <a:pPr marL="0" indent="0">
              <a:buNone/>
            </a:pPr>
            <a:endParaRPr lang="en-US" sz="2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while( condition ):</a:t>
            </a: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    statements</a:t>
            </a: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    statements</a:t>
            </a:r>
            <a:endParaRPr lang="en-IN" sz="26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0EAAC-4343-08F3-2715-6AEE067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0D9D2-1A33-351E-ABC6-3DF7ACCC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1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DF37-B063-424B-A29A-9406D488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31" y="404664"/>
            <a:ext cx="8272212" cy="6386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Pass statement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699C-53E0-4BF1-BEE6-4954534B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412776"/>
            <a:ext cx="11020425" cy="50405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The usage of pass statement is to inform the python interpreter not to do anything when we are not interested in the result.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  <a:latin typeface="Georgia" panose="02040502050405020303" pitchFamily="18" charset="0"/>
                <a:cs typeface="Andalus" pitchFamily="18" charset="-78"/>
              </a:rPr>
              <a:t>Retrieving only the negative numbers from the list</a:t>
            </a:r>
          </a:p>
          <a:p>
            <a:pPr marL="0" indent="0">
              <a:buNone/>
            </a:pPr>
            <a:r>
              <a:rPr lang="en-IN" dirty="0" err="1">
                <a:latin typeface="Georgia" panose="02040502050405020303" pitchFamily="18" charset="0"/>
                <a:cs typeface="Andalus" pitchFamily="18" charset="-78"/>
              </a:rPr>
              <a:t>num</a:t>
            </a: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=[1,2,3,-4,-5,-6,-7,8,9]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for </a:t>
            </a:r>
            <a:r>
              <a:rPr lang="en-IN" dirty="0" err="1">
                <a:latin typeface="Georgia" panose="02040502050405020303" pitchFamily="18" charset="0"/>
                <a:cs typeface="Andalus" pitchFamily="18" charset="-78"/>
              </a:rPr>
              <a:t>i</a:t>
            </a: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 in </a:t>
            </a:r>
            <a:r>
              <a:rPr lang="en-IN" dirty="0" err="1">
                <a:latin typeface="Georgia" panose="02040502050405020303" pitchFamily="18" charset="0"/>
                <a:cs typeface="Andalus" pitchFamily="18" charset="-78"/>
              </a:rPr>
              <a:t>num</a:t>
            </a:r>
            <a:endParaRPr lang="en-IN" dirty="0">
              <a:latin typeface="Georgia" panose="02040502050405020303" pitchFamily="18" charset="0"/>
              <a:cs typeface="Andalus" pitchFamily="18" charset="-78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	if(</a:t>
            </a:r>
            <a:r>
              <a:rPr lang="en-IN" dirty="0" err="1">
                <a:latin typeface="Georgia" panose="02040502050405020303" pitchFamily="18" charset="0"/>
                <a:cs typeface="Andalus" pitchFamily="18" charset="-78"/>
              </a:rPr>
              <a:t>i</a:t>
            </a: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&gt;0):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		pass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	else: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		print(</a:t>
            </a:r>
            <a:r>
              <a:rPr lang="en-IN" dirty="0" err="1">
                <a:latin typeface="Georgia" panose="02040502050405020303" pitchFamily="18" charset="0"/>
                <a:cs typeface="Andalus" pitchFamily="18" charset="-78"/>
              </a:rPr>
              <a:t>i</a:t>
            </a: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E747D-86A1-79FC-C468-1125EBD8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0D81D-2D17-B1CD-6858-C10A10EC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3C82-706E-41AA-8171-F6C69E2A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894" y="702156"/>
            <a:ext cx="8272212" cy="63861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Assert statement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2330-42DB-4839-8AE5-068CBD79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The assert statement is useful to check if a particular condition is fulfilled or not.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			assert expression , message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	assert x&gt;0. “wrong input entered”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In this case, the python interpreter checks if x&gt;0 is true or not.</a:t>
            </a:r>
          </a:p>
          <a:p>
            <a:pPr>
              <a:buFont typeface="Wingdings" pitchFamily="2" charset="2"/>
              <a:buChar char="Ø"/>
            </a:pPr>
            <a:endParaRPr lang="en-IN" dirty="0">
              <a:latin typeface="Georgia" panose="02040502050405020303" pitchFamily="18" charset="0"/>
              <a:cs typeface="Andalus" pitchFamily="18" charset="-78"/>
            </a:endParaRPr>
          </a:p>
          <a:p>
            <a:pPr>
              <a:buFont typeface="Wingdings" pitchFamily="2" charset="2"/>
              <a:buChar char="Ø"/>
            </a:pP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If it is true, then the next statements will execute, else it will display </a:t>
            </a:r>
            <a:r>
              <a:rPr lang="en-IN" dirty="0" err="1">
                <a:latin typeface="Georgia" panose="02040502050405020303" pitchFamily="18" charset="0"/>
                <a:cs typeface="Andalus" pitchFamily="18" charset="-78"/>
              </a:rPr>
              <a:t>AssertionError</a:t>
            </a:r>
            <a:r>
              <a:rPr lang="en-IN" dirty="0">
                <a:latin typeface="Georgia" panose="02040502050405020303" pitchFamily="18" charset="0"/>
                <a:cs typeface="Andalus" pitchFamily="18" charset="-78"/>
              </a:rPr>
              <a:t> along with the message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AAF62-E4C0-7541-2312-FA3AD236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4433F-6A39-2E23-1D19-7BA979D5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0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28"/>
            <a:ext cx="8229600" cy="742972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57298"/>
            <a:ext cx="11249025" cy="52149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a=0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while a&lt;5: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 			print (a)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	a+=1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a=1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sum=0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print(“Enter the number to add to sum: ”)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 (“Enter  0 to quit:”)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while a!=0: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print (“sum is :”,sum)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a=float(input(“number: ”))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a=float(a)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		Sum+=a</a:t>
            </a:r>
          </a:p>
          <a:p>
            <a:pPr>
              <a:buNone/>
            </a:pPr>
            <a:r>
              <a:rPr lang="en-IN" dirty="0">
                <a:latin typeface="Georgia" panose="02040502050405020303" pitchFamily="18" charset="0"/>
              </a:rPr>
              <a:t>print(“total sum =“, sum)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47289-F4CF-4780-ADD5-3CB77FA1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1CF5E-3834-EACF-7108-30AC2268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6</TotalTime>
  <Words>832</Words>
  <Application>Microsoft Office PowerPoint</Application>
  <PresentationFormat>Widescreen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Andalus</vt:lpstr>
      <vt:lpstr>Arial</vt:lpstr>
      <vt:lpstr>Calibri</vt:lpstr>
      <vt:lpstr>Calibri Light</vt:lpstr>
      <vt:lpstr>Georgia</vt:lpstr>
      <vt:lpstr>Wingdings</vt:lpstr>
      <vt:lpstr>ICT Basic Theme</vt:lpstr>
      <vt:lpstr>Control Structures and Loops</vt:lpstr>
      <vt:lpstr>Control statements</vt:lpstr>
      <vt:lpstr>If Else Statements</vt:lpstr>
      <vt:lpstr>PowerPoint Presentation</vt:lpstr>
      <vt:lpstr>Nested If</vt:lpstr>
      <vt:lpstr>Else suite</vt:lpstr>
      <vt:lpstr>Pass statement</vt:lpstr>
      <vt:lpstr>Assert statement</vt:lpstr>
      <vt:lpstr>Looping Statements</vt:lpstr>
      <vt:lpstr>PowerPoint Presentation</vt:lpstr>
      <vt:lpstr>Break </vt:lpstr>
      <vt:lpstr>PowerPoint Presentation</vt:lpstr>
      <vt:lpstr>PowerPoint Presentation</vt:lpstr>
      <vt:lpstr>continue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 and Loops</dc:title>
  <dc:creator>sarihaashanmugasundaram@gmail.com</dc:creator>
  <cp:lastModifiedBy>sarihaashanmugasundaram@gmail.com</cp:lastModifiedBy>
  <cp:revision>4</cp:revision>
  <dcterms:created xsi:type="dcterms:W3CDTF">2023-04-28T21:03:45Z</dcterms:created>
  <dcterms:modified xsi:type="dcterms:W3CDTF">2023-04-28T21:12:50Z</dcterms:modified>
</cp:coreProperties>
</file>