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97" r:id="rId4"/>
    <p:sldId id="277" r:id="rId5"/>
    <p:sldId id="296" r:id="rId6"/>
    <p:sldId id="278" r:id="rId7"/>
    <p:sldId id="295" r:id="rId8"/>
    <p:sldId id="280" r:id="rId9"/>
    <p:sldId id="284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118B7-6656-4227-B374-9038EBEB89F8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4760C-4FEA-4360-83E8-609B2EEE65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7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253B-B584-0BC6-EAFF-B52A13A1A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Inheritance and Multiple Inheritance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7A98F-170E-670C-9488-A26382D5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40797-3E63-2A78-4D4A-D1307426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41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6CF5-0898-4213-BFC1-F2BD4486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125129"/>
            <a:ext cx="11752446" cy="6732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87" b="1" dirty="0">
                <a:solidFill>
                  <a:srgbClr val="00B0F0"/>
                </a:solidFill>
                <a:latin typeface="Georgia" panose="02040502050405020303" pitchFamily="18" charset="0"/>
              </a:rPr>
              <a:t>Hybrid Inheritance: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Inheritance consisting of multiple types of inheritance is called hybrid inheritance.</a:t>
            </a:r>
          </a:p>
          <a:p>
            <a:pPr marL="0" indent="0">
              <a:buNone/>
            </a:pPr>
            <a:r>
              <a:rPr lang="en-US" sz="1687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  <a:br>
              <a:rPr lang="en-US" sz="1687" dirty="0">
                <a:latin typeface="Georgia" panose="02040502050405020303" pitchFamily="18" charset="0"/>
              </a:rPr>
            </a:b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 class School: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def func1(self):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    print("This function is in school.")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class Student1(School):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def func2(self):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    print("This function is in student 1. ")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class Student2(School):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def func3(self):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    print("This function is in student 2.")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class Student3(Student1, School):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def func4(self):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    print("This function is in student 3.")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object = Student3()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object.func1()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object.func2()</a:t>
            </a:r>
            <a:endParaRPr lang="en-IN" sz="1687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A81C68-9048-2A9E-5273-50C90BEA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DD4F8-C045-8104-EC11-65F9DA53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5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6C37-BC4A-491C-B1C0-5EC97998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398" y="0"/>
            <a:ext cx="7886700" cy="638176"/>
          </a:xfrm>
        </p:spPr>
        <p:txBody>
          <a:bodyPr>
            <a:normAutofit/>
          </a:bodyPr>
          <a:lstStyle/>
          <a:p>
            <a:pPr algn="ctr"/>
            <a:r>
              <a:rPr lang="en-US" sz="2531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Method Overriding </a:t>
            </a:r>
            <a:endParaRPr lang="en-IN" sz="2531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3952-EBA2-47B0-9C41-2F7D0352A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59" y="490888"/>
            <a:ext cx="11540690" cy="62599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547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69" dirty="0">
                <a:latin typeface="Georgia" panose="02040502050405020303" pitchFamily="18" charset="0"/>
              </a:rPr>
              <a:t>Method overriding is a concept of object oriented programming that allows us to change the implementation of a function in the child class that is defined in the parent class.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69" dirty="0">
                <a:latin typeface="Georgia" panose="02040502050405020303" pitchFamily="18" charset="0"/>
              </a:rPr>
              <a:t>It is the ability of a child class to change the implementation of any method which is already provided by one of its parent class</a:t>
            </a:r>
          </a:p>
          <a:p>
            <a:pPr marL="0" indent="0">
              <a:buNone/>
            </a:pPr>
            <a:r>
              <a:rPr lang="en-US" sz="1969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1969" dirty="0">
                <a:latin typeface="Georgia" panose="02040502050405020303" pitchFamily="18" charset="0"/>
              </a:rPr>
              <a:t>class Animal:</a:t>
            </a:r>
          </a:p>
          <a:p>
            <a:pPr marL="0" indent="0">
              <a:buNone/>
            </a:pPr>
            <a:r>
              <a:rPr lang="en-US" sz="1969" dirty="0">
                <a:latin typeface="Georgia" panose="02040502050405020303" pitchFamily="18" charset="0"/>
              </a:rPr>
              <a:t>	multicellular = True</a:t>
            </a:r>
          </a:p>
          <a:p>
            <a:pPr marL="0" indent="0">
              <a:buNone/>
            </a:pPr>
            <a:r>
              <a:rPr lang="en-US" sz="1969" dirty="0">
                <a:latin typeface="Georgia" panose="02040502050405020303" pitchFamily="18" charset="0"/>
              </a:rPr>
              <a:t>		eukaryotic = True</a:t>
            </a:r>
          </a:p>
          <a:p>
            <a:pPr marL="0" indent="0">
              <a:buNone/>
            </a:pPr>
            <a:r>
              <a:rPr lang="en-US" sz="1969" dirty="0">
                <a:latin typeface="Georgia" panose="02040502050405020303" pitchFamily="18" charset="0"/>
              </a:rPr>
              <a:t>		def breathe(self):</a:t>
            </a:r>
          </a:p>
          <a:p>
            <a:pPr marL="0" indent="0">
              <a:buNone/>
            </a:pPr>
            <a:r>
              <a:rPr lang="en-US" sz="1969" dirty="0">
                <a:latin typeface="Georgia" panose="02040502050405020303" pitchFamily="18" charset="0"/>
              </a:rPr>
              <a:t>	    print("I breathe oxygen.")</a:t>
            </a:r>
          </a:p>
          <a:p>
            <a:pPr marL="0" indent="0">
              <a:buNone/>
            </a:pPr>
            <a:r>
              <a:rPr lang="en-US" sz="1969" dirty="0">
                <a:latin typeface="Georgia" panose="02040502050405020303" pitchFamily="18" charset="0"/>
              </a:rPr>
              <a:t>    	def feed(self):</a:t>
            </a:r>
          </a:p>
          <a:p>
            <a:pPr marL="0" indent="0">
              <a:buNone/>
            </a:pPr>
            <a:r>
              <a:rPr lang="en-US" sz="1969" dirty="0">
                <a:latin typeface="Georgia" panose="02040502050405020303" pitchFamily="18" charset="0"/>
              </a:rPr>
              <a:t>	    print("I eat food.")</a:t>
            </a:r>
          </a:p>
          <a:p>
            <a:pPr marL="0" indent="0">
              <a:buNone/>
            </a:pPr>
            <a:r>
              <a:rPr lang="en-US" sz="1969" dirty="0">
                <a:latin typeface="Georgia" panose="02040502050405020303" pitchFamily="18" charset="0"/>
              </a:rPr>
              <a:t>class Herbivorous(Animal):</a:t>
            </a:r>
          </a:p>
          <a:p>
            <a:pPr marL="0" indent="0">
              <a:buNone/>
            </a:pPr>
            <a:r>
              <a:rPr lang="en-US" sz="1969" dirty="0">
                <a:latin typeface="Georgia" panose="02040502050405020303" pitchFamily="18" charset="0"/>
              </a:rPr>
              <a:t>	def feed(self):</a:t>
            </a:r>
          </a:p>
          <a:p>
            <a:pPr marL="0" indent="0">
              <a:buNone/>
            </a:pPr>
            <a:r>
              <a:rPr lang="en-US" sz="1969" dirty="0">
                <a:latin typeface="Georgia" panose="02040502050405020303" pitchFamily="18" charset="0"/>
              </a:rPr>
              <a:t>	    print("I eat only plants. I am vegetarian.")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1DF3F-CC42-5977-55B3-104CB22E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DF17C-B0D7-DE36-51AD-7DF1C0B0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0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7ADA-3117-4FED-B636-011998A6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Georgia" panose="02040502050405020303" pitchFamily="18" charset="0"/>
              </a:rPr>
              <a:t>herbi</a:t>
            </a:r>
            <a:r>
              <a:rPr lang="en-US" sz="1800" dirty="0">
                <a:latin typeface="Georgia" panose="02040502050405020303" pitchFamily="18" charset="0"/>
              </a:rPr>
              <a:t> = Herbivorous()</a:t>
            </a:r>
          </a:p>
          <a:p>
            <a:pPr marL="0" indent="0">
              <a:buNone/>
            </a:pPr>
            <a:r>
              <a:rPr lang="en-US" sz="1800" dirty="0" err="1">
                <a:latin typeface="Georgia" panose="02040502050405020303" pitchFamily="18" charset="0"/>
              </a:rPr>
              <a:t>herbi.feed</a:t>
            </a:r>
            <a:r>
              <a:rPr lang="en-US" sz="18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Georgia" panose="02040502050405020303" pitchFamily="18" charset="0"/>
              </a:rPr>
              <a:t>herbi.breathe</a:t>
            </a:r>
            <a:r>
              <a:rPr lang="en-US" sz="1800" dirty="0">
                <a:latin typeface="Georgia" panose="02040502050405020303" pitchFamily="18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I eat only plants. I am vegetarian.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I breathe oxygen.</a:t>
            </a:r>
            <a:endParaRPr lang="en-IN" sz="1800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ADBB30-8A19-74C7-5754-B926D7D6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34366-C1AB-86CD-D251-2DDA9DBB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88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BD26-B9FE-4DCC-B11F-37129096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60734"/>
            <a:ext cx="7886700" cy="482203"/>
          </a:xfrm>
        </p:spPr>
        <p:txBody>
          <a:bodyPr>
            <a:normAutofit/>
          </a:bodyPr>
          <a:lstStyle/>
          <a:p>
            <a:pPr algn="ctr"/>
            <a:r>
              <a:rPr lang="en-US" sz="2531" b="1" dirty="0">
                <a:solidFill>
                  <a:srgbClr val="C00000"/>
                </a:solidFill>
                <a:latin typeface="Georgia" panose="02040502050405020303" pitchFamily="18" charset="0"/>
              </a:rPr>
              <a:t>Inheritance</a:t>
            </a:r>
            <a:endParaRPr lang="en-IN" sz="2531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C4B5-9683-4A26-B22E-E7B5E6A7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696516"/>
            <a:ext cx="11811000" cy="607575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Inheritance is defined as the capability of one class to derive or inherit the properties from some other class and use it whenever needed.</a:t>
            </a:r>
          </a:p>
          <a:p>
            <a:endParaRPr lang="en-US" sz="2200" dirty="0">
              <a:solidFill>
                <a:srgbClr val="273239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Types of Inheritance in Python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Single 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Single inheritance enables a derived class to inherit properties from a single parent class, thus enabling code reusability and the addition of new features to existing code.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273239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class Parent: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     def func1(self):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          print("This function is in parent class.")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47A79-BF89-01CD-E76E-840A08D3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412B1-7AEC-89E7-6F8E-C7B6753D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9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C200-CE17-15D8-925B-709866B4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1402114"/>
            <a:ext cx="110947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class Child(Parent):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     def func2(self):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          print("This function is in child class.")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 object = Child()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object.func1()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object.func2()</a:t>
            </a:r>
          </a:p>
          <a:p>
            <a:pPr marL="0" indent="0">
              <a:buNone/>
            </a:pPr>
            <a:endParaRPr lang="en-US" sz="2200" dirty="0">
              <a:solidFill>
                <a:srgbClr val="273239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This function is in parent class.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73239"/>
                </a:solidFill>
                <a:latin typeface="Georgia" panose="02040502050405020303" pitchFamily="18" charset="0"/>
              </a:rPr>
              <a:t>This function is in child class.</a:t>
            </a:r>
          </a:p>
          <a:p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66CF5-EB6D-1313-C71A-B699359F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42C58-35B8-82F5-694C-824DB608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2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CB0C-6FE6-446A-BA45-A3716EB1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" y="85426"/>
            <a:ext cx="12163425" cy="6498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Multiple Inheritance</a:t>
            </a:r>
          </a:p>
          <a:p>
            <a:pPr marL="0" indent="0">
              <a:buNone/>
            </a:pPr>
            <a:endParaRPr lang="en-US" sz="2200" b="1" dirty="0">
              <a:solidFill>
                <a:srgbClr val="00B0F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When a class can be derived from more than one base class this type of inheritance is called multiple inheritance.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Georgia" panose="02040502050405020303" pitchFamily="18" charset="0"/>
              </a:rPr>
              <a:t>In multiple inheritance, all the features of the base classes are inherited into the derived class.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class Mother: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</a:t>
            </a:r>
            <a:r>
              <a:rPr lang="en-US" sz="2200" dirty="0" err="1">
                <a:latin typeface="Georgia" panose="02040502050405020303" pitchFamily="18" charset="0"/>
              </a:rPr>
              <a:t>mothername</a:t>
            </a:r>
            <a:r>
              <a:rPr lang="en-US" sz="2200" dirty="0">
                <a:latin typeface="Georgia" panose="02040502050405020303" pitchFamily="18" charset="0"/>
              </a:rPr>
              <a:t> = ""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def mother(self):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    print(</a:t>
            </a:r>
            <a:r>
              <a:rPr lang="en-US" sz="2200" dirty="0" err="1">
                <a:latin typeface="Georgia" panose="02040502050405020303" pitchFamily="18" charset="0"/>
              </a:rPr>
              <a:t>self.mothername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class Father: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</a:t>
            </a:r>
            <a:r>
              <a:rPr lang="en-US" sz="2200" dirty="0" err="1">
                <a:latin typeface="Georgia" panose="02040502050405020303" pitchFamily="18" charset="0"/>
              </a:rPr>
              <a:t>fathername</a:t>
            </a:r>
            <a:r>
              <a:rPr lang="en-US" sz="2200" dirty="0">
                <a:latin typeface="Georgia" panose="02040502050405020303" pitchFamily="18" charset="0"/>
              </a:rPr>
              <a:t> = ""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def father(self):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    print(</a:t>
            </a:r>
            <a:r>
              <a:rPr lang="en-US" sz="2200" dirty="0" err="1">
                <a:latin typeface="Georgia" panose="02040502050405020303" pitchFamily="18" charset="0"/>
              </a:rPr>
              <a:t>self.fathername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C19BE1-873C-3058-018A-036EA2EF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F23F8-E5EB-C70C-0B05-62E84C0B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9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EED5B-3B3C-20C1-291E-193E2574F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577516"/>
            <a:ext cx="11393103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class Son(Mother, Father):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def parents(self):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    print("Father :", </a:t>
            </a:r>
            <a:r>
              <a:rPr lang="en-US" sz="2200" dirty="0" err="1">
                <a:latin typeface="Georgia" panose="02040502050405020303" pitchFamily="18" charset="0"/>
              </a:rPr>
              <a:t>self.fathername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        print("Mother :", </a:t>
            </a:r>
            <a:r>
              <a:rPr lang="en-US" sz="2200" dirty="0" err="1">
                <a:latin typeface="Georgia" panose="02040502050405020303" pitchFamily="18" charset="0"/>
              </a:rPr>
              <a:t>self.mothername</a:t>
            </a:r>
            <a:r>
              <a:rPr lang="en-US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s1 = Son()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s1.fathername = "RAM"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s1.mothername = "SITA"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s1.parents()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Georgia" panose="02040502050405020303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Father : RAM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Mother : SITA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E928C-ACB8-C7E8-C132-83979688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1AA9-89FA-7556-AAFB-7B0CD6DA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9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C55D-5570-4E7F-95F2-09C5CB56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95250"/>
            <a:ext cx="11725275" cy="64948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Georgia" panose="02040502050405020303" pitchFamily="18" charset="0"/>
              </a:rPr>
              <a:t>Multilevel Inheritance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In multilevel inheritance, features of the base class and the derived class are further inherited into the new derived class. This is similar to a relationship representing a child and grandfather. 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class Family: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  def </a:t>
            </a:r>
            <a:r>
              <a:rPr lang="en-US" sz="1800" dirty="0" err="1">
                <a:latin typeface="Georgia" panose="02040502050405020303" pitchFamily="18" charset="0"/>
              </a:rPr>
              <a:t>show_family</a:t>
            </a:r>
            <a:r>
              <a:rPr lang="en-US" sz="1800" dirty="0">
                <a:latin typeface="Georgia" panose="02040502050405020303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      print("This is our family:")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class Father(Family):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  </a:t>
            </a:r>
            <a:r>
              <a:rPr lang="en-US" sz="1800" dirty="0" err="1">
                <a:latin typeface="Georgia" panose="02040502050405020303" pitchFamily="18" charset="0"/>
              </a:rPr>
              <a:t>fathername</a:t>
            </a:r>
            <a:r>
              <a:rPr lang="en-US" sz="1800" dirty="0">
                <a:latin typeface="Georgia" panose="02040502050405020303" pitchFamily="18" charset="0"/>
              </a:rPr>
              <a:t> = ""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  def </a:t>
            </a:r>
            <a:r>
              <a:rPr lang="en-US" sz="1800" dirty="0" err="1">
                <a:latin typeface="Georgia" panose="02040502050405020303" pitchFamily="18" charset="0"/>
              </a:rPr>
              <a:t>show_father</a:t>
            </a:r>
            <a:r>
              <a:rPr lang="en-US" sz="1800" dirty="0">
                <a:latin typeface="Georgia" panose="02040502050405020303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      print(</a:t>
            </a:r>
            <a:r>
              <a:rPr lang="en-US" sz="1800" dirty="0" err="1">
                <a:latin typeface="Georgia" panose="02040502050405020303" pitchFamily="18" charset="0"/>
              </a:rPr>
              <a:t>self.fathername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class Mother(Family):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  </a:t>
            </a:r>
            <a:r>
              <a:rPr lang="en-US" sz="1800" dirty="0" err="1">
                <a:latin typeface="Georgia" panose="02040502050405020303" pitchFamily="18" charset="0"/>
              </a:rPr>
              <a:t>mothername</a:t>
            </a:r>
            <a:r>
              <a:rPr lang="en-US" sz="1800" dirty="0">
                <a:latin typeface="Georgia" panose="02040502050405020303" pitchFamily="18" charset="0"/>
              </a:rPr>
              <a:t> = ""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  def </a:t>
            </a:r>
            <a:r>
              <a:rPr lang="en-US" sz="1800" dirty="0" err="1">
                <a:latin typeface="Georgia" panose="02040502050405020303" pitchFamily="18" charset="0"/>
              </a:rPr>
              <a:t>show_mother</a:t>
            </a:r>
            <a:r>
              <a:rPr lang="en-US" sz="1800" dirty="0">
                <a:latin typeface="Georgia" panose="02040502050405020303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      print(</a:t>
            </a:r>
            <a:r>
              <a:rPr lang="en-US" sz="1800" dirty="0" err="1">
                <a:latin typeface="Georgia" panose="02040502050405020303" pitchFamily="18" charset="0"/>
              </a:rPr>
              <a:t>self.mothername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E10CFF-94EB-BA6E-B92A-B31E7DEB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8B35-6C95-2A7C-D76F-C4D3A31E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6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DAB9-63D4-4494-BEB0-0D8FEAC6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26156"/>
            <a:ext cx="11029615" cy="4849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class Son(Father, Mother):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  def </a:t>
            </a:r>
            <a:r>
              <a:rPr lang="en-US" sz="1800" dirty="0" err="1">
                <a:latin typeface="Georgia" panose="02040502050405020303" pitchFamily="18" charset="0"/>
              </a:rPr>
              <a:t>show_parent</a:t>
            </a:r>
            <a:r>
              <a:rPr lang="en-US" sz="1800" dirty="0">
                <a:latin typeface="Georgia" panose="02040502050405020303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      print("Father :", </a:t>
            </a:r>
            <a:r>
              <a:rPr lang="en-US" sz="1800" dirty="0" err="1">
                <a:latin typeface="Georgia" panose="02040502050405020303" pitchFamily="18" charset="0"/>
              </a:rPr>
              <a:t>self.fathername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        print("Mother :", </a:t>
            </a:r>
            <a:r>
              <a:rPr lang="en-US" sz="1800" dirty="0" err="1">
                <a:latin typeface="Georgia" panose="02040502050405020303" pitchFamily="18" charset="0"/>
              </a:rPr>
              <a:t>self.mothername</a:t>
            </a:r>
            <a:r>
              <a:rPr lang="en-US" sz="18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s1 = Son() 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s1.fathername = "Mark"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s1.mothername = "Sonia"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s1.show_family()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s1.show_parent()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E91173-8462-2A6C-4310-05ACA279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D4BE-0F57-2C98-3205-996102E8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8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A369-A1FF-43C1-9F48-92D1E89A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276225"/>
            <a:ext cx="11515725" cy="6375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87" b="1" dirty="0">
                <a:solidFill>
                  <a:srgbClr val="00B0F0"/>
                </a:solidFill>
                <a:latin typeface="Georgia" panose="02040502050405020303" pitchFamily="18" charset="0"/>
              </a:rPr>
              <a:t>Hierarchical Inheritance:</a:t>
            </a:r>
            <a:endParaRPr lang="en-US" sz="1687" b="1" dirty="0">
              <a:solidFill>
                <a:srgbClr val="00B0F0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When more than one derived classes are created from a single base this type of inheritance is called hierarchical inheritance.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In this program, we have a parent (base) class and two child (derived) classes.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87" dirty="0">
              <a:solidFill>
                <a:srgbClr val="273239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87" b="1" dirty="0">
                <a:solidFill>
                  <a:srgbClr val="00B0F0"/>
                </a:solidFill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class Parent: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 def func1(self):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     print("This function is in parent class.")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class Child1(Parent):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 def func2(self):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     print("This function is in child 1.")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class Child2(Parent):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 def func3(self):</a:t>
            </a:r>
          </a:p>
          <a:p>
            <a:pPr marL="0" indent="0">
              <a:buNone/>
            </a:pPr>
            <a:r>
              <a:rPr lang="en-US" sz="1687" dirty="0">
                <a:solidFill>
                  <a:srgbClr val="273239"/>
                </a:solidFill>
                <a:latin typeface="Georgia" panose="02040502050405020303" pitchFamily="18" charset="0"/>
              </a:rPr>
              <a:t>          print("This function is in child 2.")</a:t>
            </a:r>
          </a:p>
          <a:p>
            <a:pPr marL="0" indent="0">
              <a:buNone/>
            </a:pPr>
            <a:endParaRPr lang="en-IN" sz="1687" dirty="0">
              <a:latin typeface="Georgia" panose="02040502050405020303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07C9B9-93B0-65B6-92DF-E949E23E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47AA7-6E40-AB57-5B8E-3C0E9B22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3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231D-3912-43DD-8254-3E7F5DFF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273239"/>
                </a:solidFill>
                <a:latin typeface="Georgia" panose="02040502050405020303" pitchFamily="18" charset="0"/>
              </a:rPr>
              <a:t>object1 = Child1()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3239"/>
                </a:solidFill>
                <a:latin typeface="Georgia" panose="02040502050405020303" pitchFamily="18" charset="0"/>
              </a:rPr>
              <a:t>object2 = Child2()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3239"/>
                </a:solidFill>
                <a:latin typeface="Georgia" panose="02040502050405020303" pitchFamily="18" charset="0"/>
              </a:rPr>
              <a:t>object1.func1()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3239"/>
                </a:solidFill>
                <a:latin typeface="Georgia" panose="02040502050405020303" pitchFamily="18" charset="0"/>
              </a:rPr>
              <a:t>object1.func2()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3239"/>
                </a:solidFill>
                <a:latin typeface="Georgia" panose="02040502050405020303" pitchFamily="18" charset="0"/>
              </a:rPr>
              <a:t>object2.func1()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3239"/>
                </a:solidFill>
                <a:latin typeface="Georgia" panose="02040502050405020303" pitchFamily="18" charset="0"/>
              </a:rPr>
              <a:t>object2.func3()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AE78CB-B5B0-48D9-8CF2-C2C35B8D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686FC-46DC-A5FA-67A4-2E60EB8D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700696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8</TotalTime>
  <Words>887</Words>
  <Application>Microsoft Office PowerPoint</Application>
  <PresentationFormat>Widescreen</PresentationFormat>
  <Paragraphs>157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Wingdings</vt:lpstr>
      <vt:lpstr>ICT Basic Theme</vt:lpstr>
      <vt:lpstr>Inheritance and Multiple Inheritance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Overriding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Multiple Inheritance</dc:title>
  <dc:creator>sarihaashanmugasundaram@gmail.com</dc:creator>
  <cp:lastModifiedBy>sarihaashanmugasundaram@gmail.com</cp:lastModifiedBy>
  <cp:revision>6</cp:revision>
  <dcterms:created xsi:type="dcterms:W3CDTF">2023-04-28T22:04:46Z</dcterms:created>
  <dcterms:modified xsi:type="dcterms:W3CDTF">2023-04-29T14:22:48Z</dcterms:modified>
</cp:coreProperties>
</file>