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FF21E-F7E3-4BEF-8838-035E76C1A26E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D7E8-AA7B-4C96-97B6-03E8D0216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3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DA8D-8EDA-07B9-0A50-D0C9D8CFF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Output and Import operations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414E4-A904-071C-3AFB-5568F41D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2F12-422F-CA36-63C7-06678F7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1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16C0-17D4-43F1-58AE-B7B25A30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Output Operation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E868-738F-714A-F03F-1FC5A01A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In order to print the output, python provides us with a </a:t>
            </a:r>
            <a:r>
              <a:rPr lang="en-GB" sz="2200" dirty="0">
                <a:solidFill>
                  <a:srgbClr val="ED0000"/>
                </a:solidFill>
                <a:latin typeface="Georgia"/>
                <a:ea typeface="+mn-lt"/>
                <a:cs typeface="+mn-lt"/>
              </a:rPr>
              <a:t>built-in function called print()</a:t>
            </a: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.</a:t>
            </a:r>
            <a:endParaRPr lang="en-US" sz="220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US" sz="2200" dirty="0">
              <a:latin typeface="Georgia"/>
            </a:endParaRPr>
          </a:p>
          <a:p>
            <a:endParaRPr lang="en-US" sz="2200" dirty="0">
              <a:latin typeface="Georgia"/>
            </a:endParaRPr>
          </a:p>
          <a:p>
            <a:r>
              <a:rPr lang="en-US" sz="2200" dirty="0">
                <a:latin typeface="Georgia"/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latin typeface="Georgia"/>
              </a:rPr>
              <a:t>   Print("Hello World")</a:t>
            </a:r>
          </a:p>
          <a:p>
            <a:pPr marL="0" indent="0">
              <a:buNone/>
            </a:pPr>
            <a:endParaRPr lang="en-US" sz="2200" dirty="0">
              <a:latin typeface="Georgia"/>
            </a:endParaRPr>
          </a:p>
          <a:p>
            <a:pPr marL="0" indent="0">
              <a:buNone/>
            </a:pPr>
            <a:r>
              <a:rPr lang="en-US" sz="2200" dirty="0">
                <a:latin typeface="Georgia"/>
              </a:rPr>
              <a:t>Output</a:t>
            </a:r>
          </a:p>
          <a:p>
            <a:pPr marL="0" indent="0">
              <a:buNone/>
            </a:pPr>
            <a:r>
              <a:rPr lang="en-US" sz="2200" dirty="0">
                <a:latin typeface="Georgia"/>
              </a:rPr>
              <a:t>Hello World</a:t>
            </a:r>
            <a:br>
              <a:rPr lang="en-US" dirty="0"/>
            </a:br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BA9C-1F60-CE1F-9B48-B69D5E37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D93E3-DC42-38FE-F5EC-69787D8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62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3270-058F-94CE-C0C5-E74EFF59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Input Operation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206F-0710-0FA3-D8D6-1072507C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7" y="1624542"/>
            <a:ext cx="10557933" cy="45524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b="1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Python provides us with two inbuilt functions to read the input from the keyboard.</a:t>
            </a:r>
          </a:p>
          <a:p>
            <a:endParaRPr lang="en-GB" sz="2200" b="1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GB" sz="2200" err="1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raw_input</a:t>
            </a: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()</a:t>
            </a:r>
            <a:endParaRPr lang="en-GB" sz="2200" b="1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input()</a:t>
            </a:r>
            <a:endParaRPr lang="en-GB" sz="2200">
              <a:latin typeface="Georgia"/>
              <a:cs typeface="Calibri" panose="020F0502020204030204"/>
            </a:endParaRPr>
          </a:p>
          <a:p>
            <a:r>
              <a:rPr lang="en-GB" sz="2200" b="1" dirty="0" err="1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raw_input</a:t>
            </a:r>
            <a:r>
              <a:rPr lang="en-GB" sz="2200" b="1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():</a:t>
            </a: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 This function reads only one line from the standard input and returns it as a String.</a:t>
            </a:r>
            <a:endParaRPr lang="en-GB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endParaRPr lang="en-GB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GB" sz="2200" dirty="0">
                <a:solidFill>
                  <a:srgbClr val="3A3A3A"/>
                </a:solidFill>
                <a:latin typeface="Georgia"/>
                <a:cs typeface="Calibri"/>
              </a:rPr>
              <a:t>Example</a:t>
            </a:r>
          </a:p>
          <a:p>
            <a:r>
              <a:rPr lang="en-GB" sz="2200" dirty="0">
                <a:solidFill>
                  <a:srgbClr val="000000"/>
                </a:solidFill>
                <a:latin typeface="Georgia"/>
                <a:cs typeface="Calibri"/>
              </a:rPr>
              <a:t>value </a:t>
            </a:r>
            <a:r>
              <a:rPr lang="en-GB" sz="2200" b="1" dirty="0">
                <a:solidFill>
                  <a:srgbClr val="006699"/>
                </a:solidFill>
                <a:latin typeface="Georgia"/>
                <a:cs typeface="Calibri"/>
              </a:rPr>
              <a:t>=</a:t>
            </a: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 </a:t>
            </a:r>
            <a:r>
              <a:rPr lang="en-GB" sz="2200" err="1">
                <a:solidFill>
                  <a:srgbClr val="FF1493"/>
                </a:solidFill>
                <a:latin typeface="Georgia"/>
                <a:cs typeface="Calibri"/>
              </a:rPr>
              <a:t>raw_input</a:t>
            </a:r>
            <a:r>
              <a:rPr lang="en-GB" sz="2200" dirty="0">
                <a:solidFill>
                  <a:srgbClr val="000000"/>
                </a:solidFill>
                <a:latin typeface="Georgia"/>
                <a:cs typeface="Calibri"/>
              </a:rPr>
              <a:t>(“Please enter the value: ”);</a:t>
            </a:r>
            <a:endParaRPr lang="en-GB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FF1493"/>
                </a:solidFill>
                <a:latin typeface="Georgia"/>
                <a:cs typeface="Calibri"/>
              </a:rPr>
              <a:t>print</a:t>
            </a:r>
            <a:r>
              <a:rPr lang="en-GB" sz="2200" dirty="0">
                <a:solidFill>
                  <a:srgbClr val="000000"/>
                </a:solidFill>
                <a:latin typeface="Georgia"/>
                <a:cs typeface="Calibri"/>
              </a:rPr>
              <a:t>(“</a:t>
            </a:r>
            <a:r>
              <a:rPr lang="en-GB" sz="2200" dirty="0">
                <a:solidFill>
                  <a:srgbClr val="FF1493"/>
                </a:solidFill>
                <a:latin typeface="Georgia"/>
                <a:cs typeface="Calibri"/>
              </a:rPr>
              <a:t>Input</a:t>
            </a: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Georgia"/>
                <a:cs typeface="Calibri"/>
              </a:rPr>
              <a:t>received </a:t>
            </a:r>
            <a:r>
              <a:rPr lang="en-GB" sz="2200" b="1" dirty="0">
                <a:solidFill>
                  <a:srgbClr val="006699"/>
                </a:solidFill>
                <a:latin typeface="Georgia"/>
                <a:cs typeface="Calibri"/>
              </a:rPr>
              <a:t>from</a:t>
            </a: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Georgia"/>
                <a:cs typeface="Calibri"/>
              </a:rPr>
              <a:t>the user </a:t>
            </a:r>
            <a:r>
              <a:rPr lang="en-GB" sz="2200" b="1" dirty="0">
                <a:solidFill>
                  <a:srgbClr val="006699"/>
                </a:solidFill>
                <a:latin typeface="Georgia"/>
                <a:cs typeface="Calibri"/>
              </a:rPr>
              <a:t>is</a:t>
            </a:r>
            <a:r>
              <a:rPr lang="en-GB" sz="2200" dirty="0">
                <a:solidFill>
                  <a:srgbClr val="000000"/>
                </a:solidFill>
                <a:latin typeface="Georgia"/>
                <a:cs typeface="Calibri"/>
              </a:rPr>
              <a:t>: ”, value)</a:t>
            </a:r>
            <a:endParaRPr lang="en-GB" sz="2200">
              <a:latin typeface="Georgia"/>
              <a:cs typeface="Calibri" panose="020F0502020204030204"/>
            </a:endParaRPr>
          </a:p>
          <a:p>
            <a:endParaRPr lang="en-GB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endParaRPr lang="en-GB" sz="2200" b="1" dirty="0">
              <a:solidFill>
                <a:srgbClr val="3A3A3A"/>
              </a:solidFill>
              <a:latin typeface="Georgi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FF485-4F65-E527-6C92-BFAD003F7B30}"/>
              </a:ext>
            </a:extLst>
          </p:cNvPr>
          <p:cNvSpPr txBox="1"/>
          <p:nvPr/>
        </p:nvSpPr>
        <p:spPr>
          <a:xfrm>
            <a:off x="7572375" y="5736166"/>
            <a:ext cx="7471832" cy="971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400" b="1" dirty="0">
                <a:solidFill>
                  <a:srgbClr val="3A3A3A"/>
                </a:solidFill>
                <a:latin typeface="Georgia"/>
              </a:rPr>
              <a:t>Output</a:t>
            </a:r>
            <a:endParaRPr lang="en-US" sz="1400">
              <a:solidFill>
                <a:srgbClr val="3A3A3A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dirty="0">
                <a:solidFill>
                  <a:srgbClr val="3A3A3A"/>
                </a:solidFill>
                <a:latin typeface="Georgia"/>
              </a:rPr>
              <a:t>Please enter the value: Hello Python</a:t>
            </a:r>
            <a:br>
              <a:rPr lang="en-GB" sz="1400" dirty="0">
                <a:latin typeface="Georgia"/>
              </a:rPr>
            </a:br>
            <a:r>
              <a:rPr lang="en-GB" sz="1400" dirty="0">
                <a:solidFill>
                  <a:srgbClr val="3A3A3A"/>
                </a:solidFill>
                <a:latin typeface="Georgia"/>
              </a:rPr>
              <a:t>Input received from the user is: Hello Python</a:t>
            </a:r>
          </a:p>
          <a:p>
            <a:pPr algn="l"/>
            <a:endParaRPr lang="en-GB" sz="11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C933A-44FF-87A0-CAE6-F11CC988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6EB3-55C5-8192-C7C2-3AE3E51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35602-A842-B5EC-2117-9F9F5445DFAF}"/>
              </a:ext>
            </a:extLst>
          </p:cNvPr>
          <p:cNvSpPr txBox="1"/>
          <p:nvPr/>
        </p:nvSpPr>
        <p:spPr>
          <a:xfrm>
            <a:off x="660400" y="1051984"/>
            <a:ext cx="11072283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3A3A3A"/>
                </a:solidFill>
                <a:latin typeface="Georgia"/>
                <a:cs typeface="Calibri"/>
              </a:rPr>
              <a:t>input(): </a:t>
            </a:r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The input() function first takes the input from the user and then evaluates the expression, which means python automatically identifies whether we entered a string or a number or list.</a:t>
            </a:r>
            <a:endParaRPr lang="en-US" sz="2200">
              <a:latin typeface="Georgia"/>
            </a:endParaRPr>
          </a:p>
          <a:p>
            <a:endParaRPr lang="en-US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endParaRPr lang="en-US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But in Python 3 the </a:t>
            </a:r>
            <a:r>
              <a:rPr lang="en-US" sz="2200" err="1">
                <a:solidFill>
                  <a:srgbClr val="3A3A3A"/>
                </a:solidFill>
                <a:latin typeface="Georgia"/>
                <a:cs typeface="Calibri"/>
              </a:rPr>
              <a:t>raw_input</a:t>
            </a:r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() function was removed and renamed to input().</a:t>
            </a:r>
            <a:endParaRPr lang="en-US" sz="2200" dirty="0">
              <a:solidFill>
                <a:srgbClr val="000000"/>
              </a:solidFill>
              <a:latin typeface="Georgia"/>
              <a:cs typeface="Calibri"/>
            </a:endParaRPr>
          </a:p>
          <a:p>
            <a:r>
              <a:rPr lang="en-US" sz="2200" b="1" u="sng" dirty="0">
                <a:solidFill>
                  <a:srgbClr val="3A3A3A"/>
                </a:solidFill>
                <a:latin typeface="Georgia"/>
                <a:cs typeface="Calibri"/>
              </a:rPr>
              <a:t>Example:</a:t>
            </a:r>
            <a:endParaRPr lang="en-US" sz="2200">
              <a:latin typeface="Georgia"/>
            </a:endParaRPr>
          </a:p>
          <a:p>
            <a:endParaRPr lang="en-US" sz="2200" dirty="0">
              <a:solidFill>
                <a:srgbClr val="000000"/>
              </a:solidFill>
              <a:latin typeface="Georgia"/>
              <a:cs typeface="Calibri"/>
            </a:endParaRPr>
          </a:p>
          <a:p>
            <a:r>
              <a:rPr lang="en-US" sz="2200" dirty="0">
                <a:solidFill>
                  <a:srgbClr val="000000"/>
                </a:solidFill>
                <a:latin typeface="Georgia"/>
                <a:cs typeface="Calibri"/>
              </a:rPr>
              <a:t>value </a:t>
            </a:r>
            <a:r>
              <a:rPr lang="en-US" sz="2200" b="1" dirty="0">
                <a:solidFill>
                  <a:srgbClr val="006699"/>
                </a:solidFill>
                <a:latin typeface="Georgia"/>
                <a:cs typeface="Calibri"/>
              </a:rPr>
              <a:t>=</a:t>
            </a:r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 </a:t>
            </a:r>
            <a:r>
              <a:rPr lang="en-US" sz="2200" dirty="0">
                <a:solidFill>
                  <a:srgbClr val="FF1493"/>
                </a:solidFill>
                <a:latin typeface="Georgia"/>
                <a:cs typeface="Calibri"/>
              </a:rPr>
              <a:t>input</a:t>
            </a:r>
            <a:r>
              <a:rPr lang="en-US" sz="2200" dirty="0">
                <a:solidFill>
                  <a:srgbClr val="000000"/>
                </a:solidFill>
                <a:latin typeface="Georgia"/>
                <a:cs typeface="Calibri"/>
              </a:rPr>
              <a:t>(“Please enter the value: ”);</a:t>
            </a:r>
            <a:endParaRPr lang="en-US"/>
          </a:p>
          <a:p>
            <a:r>
              <a:rPr lang="en-US" sz="2200" dirty="0">
                <a:solidFill>
                  <a:srgbClr val="FF1493"/>
                </a:solidFill>
                <a:latin typeface="Georgia"/>
                <a:cs typeface="Calibri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Georgia"/>
                <a:cs typeface="Calibri"/>
              </a:rPr>
              <a:t>(“</a:t>
            </a:r>
            <a:r>
              <a:rPr lang="en-US" sz="2200" dirty="0">
                <a:solidFill>
                  <a:srgbClr val="FF1493"/>
                </a:solidFill>
                <a:latin typeface="Georgia"/>
                <a:cs typeface="Calibri"/>
              </a:rPr>
              <a:t>Input</a:t>
            </a:r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Georgia"/>
                <a:cs typeface="Calibri"/>
              </a:rPr>
              <a:t>received </a:t>
            </a:r>
            <a:r>
              <a:rPr lang="en-US" sz="2200" b="1" dirty="0">
                <a:solidFill>
                  <a:srgbClr val="006699"/>
                </a:solidFill>
                <a:latin typeface="Georgia"/>
                <a:cs typeface="Calibri"/>
              </a:rPr>
              <a:t>from</a:t>
            </a:r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Georgia"/>
                <a:cs typeface="Calibri"/>
              </a:rPr>
              <a:t>the user </a:t>
            </a:r>
            <a:r>
              <a:rPr lang="en-US" sz="2200" b="1" dirty="0">
                <a:solidFill>
                  <a:srgbClr val="006699"/>
                </a:solidFill>
                <a:latin typeface="Georgia"/>
                <a:cs typeface="Calibri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Georgia"/>
                <a:cs typeface="Calibri"/>
              </a:rPr>
              <a:t>: ”, value)</a:t>
            </a:r>
          </a:p>
          <a:p>
            <a:endParaRPr lang="en-US" sz="2200" b="1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US" sz="2200" b="1" dirty="0">
                <a:solidFill>
                  <a:srgbClr val="3A3A3A"/>
                </a:solidFill>
                <a:latin typeface="Georgia"/>
                <a:cs typeface="Calibri"/>
              </a:rPr>
              <a:t>Output:</a:t>
            </a:r>
            <a:endParaRPr lang="en-US" sz="2200" dirty="0">
              <a:latin typeface="Georgia"/>
            </a:endParaRPr>
          </a:p>
          <a:p>
            <a:endParaRPr lang="en-US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Please enter the value: [10, 20, 30]</a:t>
            </a:r>
            <a:br>
              <a:rPr lang="en-US" sz="2200" dirty="0">
                <a:latin typeface="Georgia"/>
              </a:rPr>
            </a:br>
            <a:r>
              <a:rPr lang="en-US" sz="2200" dirty="0">
                <a:solidFill>
                  <a:srgbClr val="3A3A3A"/>
                </a:solidFill>
                <a:latin typeface="Georgia"/>
                <a:cs typeface="Calibri"/>
              </a:rPr>
              <a:t>Input received from the user is: [10, 20, 30]</a:t>
            </a:r>
            <a:endParaRPr lang="en-US" sz="2200" dirty="0">
              <a:solidFill>
                <a:srgbClr val="000000"/>
              </a:solidFill>
              <a:latin typeface="Georgia"/>
              <a:cs typeface="Calibri"/>
            </a:endParaRPr>
          </a:p>
          <a:p>
            <a:endParaRPr lang="en-US" sz="2200" dirty="0">
              <a:solidFill>
                <a:srgbClr val="000000"/>
              </a:solidFill>
              <a:latin typeface="Georgia"/>
              <a:cs typeface="Calibri"/>
            </a:endParaRPr>
          </a:p>
          <a:p>
            <a:endParaRPr lang="en-US" sz="2200" dirty="0">
              <a:solidFill>
                <a:srgbClr val="000000"/>
              </a:solidFill>
              <a:latin typeface="Georgia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444FE8-60EA-1C1B-B151-94028392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E52E6-CB65-1CBA-7A22-430BEBE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6FB1-E8DB-D451-A20D-9BE1A60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Import Operation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5504-BB47-A0D0-5596-75C1F302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The </a:t>
            </a:r>
            <a:r>
              <a:rPr lang="en-GB" sz="2200" b="1" dirty="0">
                <a:solidFill>
                  <a:srgbClr val="222222"/>
                </a:solidFill>
                <a:latin typeface="Georgia"/>
              </a:rPr>
              <a:t>import</a:t>
            </a:r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 keyword to make code in one </a:t>
            </a:r>
            <a:r>
              <a:rPr lang="en-GB" sz="2200" b="1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module</a:t>
            </a:r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 available in another. </a:t>
            </a:r>
            <a:endParaRPr lang="en-GB" sz="220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Imports in Python are important for </a:t>
            </a:r>
            <a:r>
              <a:rPr lang="en-GB" sz="2200" b="1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structuring your code</a:t>
            </a:r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 effectively. </a:t>
            </a:r>
            <a:endParaRPr lang="en-GB" sz="220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Using imports properly will make you more productive, allowing you to reuse code while keeping your projects maintainable.</a:t>
            </a:r>
            <a:endParaRPr lang="en-GB" sz="220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AAACC-1B85-3D47-32C0-1D9DB926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350C3-7FBA-251E-934A-933AD67A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14963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</TotalTime>
  <Words>288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ICT Basic Theme</vt:lpstr>
      <vt:lpstr>Input Output and Import operations</vt:lpstr>
      <vt:lpstr>Output Operation</vt:lpstr>
      <vt:lpstr>Input Operation</vt:lpstr>
      <vt:lpstr>PowerPoint Presentation</vt:lpstr>
      <vt:lpstr>Import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Output and Import operations</dc:title>
  <dc:creator>sarihaashanmugasundaram@gmail.com</dc:creator>
  <cp:lastModifiedBy>sarihaashanmugasundaram@gmail.com</cp:lastModifiedBy>
  <cp:revision>2</cp:revision>
  <dcterms:created xsi:type="dcterms:W3CDTF">2023-04-29T14:06:04Z</dcterms:created>
  <dcterms:modified xsi:type="dcterms:W3CDTF">2023-04-29T14:24:36Z</dcterms:modified>
</cp:coreProperties>
</file>