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7606E-7251-49E6-8F1D-2774FF471920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CF1D6-B6A4-46CF-BB04-AAC12C10F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270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0EA4-B4DC-326E-6D5D-5E2D139A0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988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939C0-40CA-89E4-C146-B212E439D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55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6BB94-0024-A1B1-676D-3344605E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2760" y="6356350"/>
            <a:ext cx="2743200" cy="365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sz="1400" b="1">
                <a:solidFill>
                  <a:srgbClr val="FF8B37"/>
                </a:solidFill>
              </a:defRPr>
            </a:lvl1pPr>
          </a:lstStyle>
          <a:p>
            <a:r>
              <a:rPr lang="en-IN" dirty="0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97940-2C58-1613-E123-6DDD0303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1AEE35B-EB9C-00F8-69E3-A61AB35E6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0" y="114905"/>
            <a:ext cx="2194560" cy="906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F7F60E-D9C1-03D4-79DD-717DE0406607}"/>
              </a:ext>
            </a:extLst>
          </p:cNvPr>
          <p:cNvSpPr txBox="1"/>
          <p:nvPr/>
        </p:nvSpPr>
        <p:spPr>
          <a:xfrm>
            <a:off x="5602275" y="1157754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Presents</a:t>
            </a:r>
          </a:p>
        </p:txBody>
      </p:sp>
    </p:spTree>
    <p:extLst>
      <p:ext uri="{BB962C8B-B14F-4D97-AF65-F5344CB8AC3E}">
        <p14:creationId xmlns:p14="http://schemas.microsoft.com/office/powerpoint/2010/main" val="276576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0074-28FB-BB92-1334-D3199538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4B89C-E1B4-11C7-BD5F-12CEA1E62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9A6FC-871A-08A2-36CE-71B509CE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C8DD-F950-5BE5-E4E7-121D5941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2A425-3FF3-3365-D49E-BBDD426B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96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931A1-7258-F68D-94DD-E74D7DE1A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76F33-C629-F305-B184-04006A27F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B77F6-1334-F1B2-C639-554A293C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7234-63D7-35A5-7F62-FDC4F3FD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9070-1721-11B6-98C9-21898196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02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1408-42B5-048B-604E-DC3C6B5F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20675"/>
            <a:ext cx="96164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0C93-6881-5562-8115-9DE448BA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825625"/>
            <a:ext cx="110947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5E45B-4B06-4607-CA1B-D8C33E81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3240" y="6356350"/>
            <a:ext cx="4114800" cy="365125"/>
          </a:xfrm>
        </p:spPr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C3F43-42D4-B0E8-A909-EC0F0B5B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5560" y="6356350"/>
            <a:ext cx="2743200" cy="365125"/>
          </a:xfrm>
        </p:spPr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AE49820-F2D7-5F64-EE38-DAED2F98C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60" y="136525"/>
            <a:ext cx="1432560" cy="5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7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1C01-395F-0777-13F4-257E0B94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7DE9F-7CBA-439C-6B80-6036E8D2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F607-5560-B262-0980-239ED914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DA0A-3FC5-EC03-EB3D-6E41FF07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1EE97-89F1-FB29-A042-AF9AAEA7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BADA-87CE-8C82-A87F-E40CB4E7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624C-BA87-CDB7-A54D-F3635CF6F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B491A-1D4C-EDC8-35EA-36A836E66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64F77-6485-9B9C-9BB6-031600B7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10FCC-33DA-9C94-2C67-618F3BD0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1E08E-556D-B996-60C8-4004DAA7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59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5D2A-9AEC-B95C-116A-99221D76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DDD43-B53A-07CB-E3C2-7A806D8DD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E2DD3-82F2-97CE-4807-2951B90E2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B666C-DB33-0BF1-8383-35658C760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B0222-CDCC-4628-176F-B52242F8E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0D6F2-EFA7-E2F6-CB2E-56F0C49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3E863-FA2F-7C51-6233-113BBF33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579E7-B028-BF1C-EEDB-48CC0DF4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29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1336-CDC4-2B09-0BBE-738425B4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DBFDC-32AD-FCFE-AFE0-B95ED378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93E42-47F8-70CA-3B8C-187F13E7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2204-51A6-1E03-1A7A-EED6ED83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28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E1783-8682-6B7B-B009-6F3B4DD2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3FD71-F38D-ECAA-3A7F-1D6ED326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3E9B6-9ED3-33BD-3C54-48982C95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16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80EE-C9E7-60CA-3BC1-FED7806F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1F3A-97E7-7BD6-9FB6-E79EDEC7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A2157-2739-28BD-8068-C2D99C853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D990E-7E5B-77EC-526B-BEAF7563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C717D-5870-155A-BA04-A9CF7CF5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C93C4-4A4B-B56C-0E1A-8A69E28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29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9C30-A057-B64F-B977-A0576D77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253BF-90DF-4AA4-DDCE-259909272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A5480-4AE3-D1FE-0E7D-F4D446FD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01B69-F137-A5F2-F200-D7C195C9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7EE1A-8167-8271-E341-3AB39335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15E91-D591-0EAF-EE9B-D9D7FF77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30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0B398-F915-5505-94AD-92163050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08474-9A63-8164-7B1F-EBD2D248E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8716F-C3C6-E5B9-1F33-4B5C86ACB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4610-798B-63E0-7549-3F2DB92C5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A51D3-7D0E-183B-C878-0D8222E9E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45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3BF4-A36A-7868-FDDF-D6F488ED85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 and Write operations in file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FCC76-DE6F-B817-C84F-E8CB2820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D4E93-DC4C-4AC4-2257-A47C6DA1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617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795C3-819F-66C1-95B3-0A399CF8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Reading Data from the File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F7D7E-1CCC-3E37-5B51-FFDE752CC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8625"/>
            <a:ext cx="10515600" cy="4478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sz="2200" dirty="0">
                <a:latin typeface="Georgia"/>
                <a:cs typeface="Calibri"/>
              </a:rPr>
              <a:t>In order to read the file, open the file in reading mode.</a:t>
            </a:r>
          </a:p>
          <a:p>
            <a:endParaRPr lang="en-GB" sz="2200" dirty="0">
              <a:solidFill>
                <a:srgbClr val="212529"/>
              </a:solidFill>
              <a:latin typeface="Georgia"/>
              <a:ea typeface="+mn-lt"/>
              <a:cs typeface="+mn-lt"/>
            </a:endParaRPr>
          </a:p>
          <a:p>
            <a:r>
              <a:rPr lang="en-GB" sz="2200" dirty="0">
                <a:solidFill>
                  <a:srgbClr val="212529"/>
                </a:solidFill>
                <a:latin typeface="Georgia"/>
                <a:ea typeface="+mn-lt"/>
                <a:cs typeface="+mn-lt"/>
              </a:rPr>
              <a:t>The file object provides you with three methods for reading text from a text file:</a:t>
            </a:r>
            <a:endParaRPr lang="en-GB" sz="2200" dirty="0">
              <a:latin typeface="Georgia"/>
              <a:cs typeface="Calibri"/>
            </a:endParaRPr>
          </a:p>
          <a:p>
            <a:endParaRPr lang="en-GB" sz="2200" dirty="0">
              <a:latin typeface="Georgia"/>
              <a:cs typeface="Calibri"/>
            </a:endParaRPr>
          </a:p>
          <a:p>
            <a:r>
              <a:rPr lang="en-GB" sz="2200" dirty="0">
                <a:latin typeface="Georgia"/>
                <a:cs typeface="Calibri"/>
              </a:rPr>
              <a:t>read(size)</a:t>
            </a:r>
            <a:r>
              <a:rPr lang="en-GB" sz="2200" dirty="0">
                <a:solidFill>
                  <a:srgbClr val="212529"/>
                </a:solidFill>
                <a:latin typeface="Georgia"/>
                <a:ea typeface="+mn-lt"/>
                <a:cs typeface="+mn-lt"/>
              </a:rPr>
              <a:t> – read some contents of a file based on the optional size and return the contents as a string. If you omit the size, the </a:t>
            </a:r>
            <a:r>
              <a:rPr lang="en-GB" sz="2200" dirty="0">
                <a:latin typeface="Georgia"/>
                <a:cs typeface="Calibri"/>
              </a:rPr>
              <a:t>read()</a:t>
            </a:r>
            <a:r>
              <a:rPr lang="en-GB" sz="2200" dirty="0">
                <a:solidFill>
                  <a:srgbClr val="212529"/>
                </a:solidFill>
                <a:latin typeface="Georgia"/>
                <a:ea typeface="+mn-lt"/>
                <a:cs typeface="+mn-lt"/>
              </a:rPr>
              <a:t> method reads from where it left off till the end of the file. If the end of a file has been reached, the </a:t>
            </a:r>
            <a:r>
              <a:rPr lang="en-GB" sz="2200" dirty="0">
                <a:latin typeface="Georgia"/>
                <a:cs typeface="Calibri"/>
              </a:rPr>
              <a:t>read()</a:t>
            </a:r>
            <a:r>
              <a:rPr lang="en-GB" sz="2200" dirty="0">
                <a:solidFill>
                  <a:srgbClr val="212529"/>
                </a:solidFill>
                <a:latin typeface="Georgia"/>
                <a:ea typeface="+mn-lt"/>
                <a:cs typeface="+mn-lt"/>
              </a:rPr>
              <a:t> method returns an empty string.</a:t>
            </a:r>
            <a:endParaRPr lang="en-GB" sz="2200">
              <a:latin typeface="Georgia"/>
            </a:endParaRPr>
          </a:p>
          <a:p>
            <a:endParaRPr lang="en-GB" sz="2200" dirty="0">
              <a:latin typeface="Georgia"/>
              <a:cs typeface="Calibri"/>
            </a:endParaRPr>
          </a:p>
          <a:p>
            <a:r>
              <a:rPr lang="en-GB" sz="2200" dirty="0" err="1">
                <a:latin typeface="Georgia"/>
                <a:cs typeface="Calibri"/>
              </a:rPr>
              <a:t>readline</a:t>
            </a:r>
            <a:r>
              <a:rPr lang="en-GB" sz="2200" dirty="0">
                <a:latin typeface="Georgia"/>
                <a:cs typeface="Calibri"/>
              </a:rPr>
              <a:t>()</a:t>
            </a:r>
            <a:r>
              <a:rPr lang="en-GB" sz="2200" dirty="0">
                <a:solidFill>
                  <a:srgbClr val="212529"/>
                </a:solidFill>
                <a:latin typeface="Georgia"/>
                <a:ea typeface="+mn-lt"/>
                <a:cs typeface="+mn-lt"/>
              </a:rPr>
              <a:t> – read a single line from a text file and return the line as a string. If the end of a file has been reached, the </a:t>
            </a:r>
            <a:r>
              <a:rPr lang="en-GB" sz="2200" dirty="0" err="1">
                <a:latin typeface="Georgia"/>
                <a:cs typeface="Calibri"/>
              </a:rPr>
              <a:t>readline</a:t>
            </a:r>
            <a:r>
              <a:rPr lang="en-GB" sz="2200" dirty="0">
                <a:latin typeface="Georgia"/>
                <a:cs typeface="Calibri"/>
              </a:rPr>
              <a:t>()</a:t>
            </a:r>
            <a:r>
              <a:rPr lang="en-GB" sz="2200" dirty="0">
                <a:solidFill>
                  <a:srgbClr val="212529"/>
                </a:solidFill>
                <a:latin typeface="Georgia"/>
                <a:ea typeface="+mn-lt"/>
                <a:cs typeface="+mn-lt"/>
              </a:rPr>
              <a:t> returns an empty string.</a:t>
            </a:r>
            <a:endParaRPr lang="en-GB" sz="2200">
              <a:latin typeface="Georgia"/>
            </a:endParaRPr>
          </a:p>
          <a:p>
            <a:endParaRPr lang="en-GB" sz="2200" dirty="0">
              <a:latin typeface="Georgia"/>
              <a:cs typeface="Calibri"/>
            </a:endParaRPr>
          </a:p>
          <a:p>
            <a:r>
              <a:rPr lang="en-GB" sz="2200" dirty="0" err="1">
                <a:latin typeface="Georgia"/>
                <a:cs typeface="Calibri"/>
              </a:rPr>
              <a:t>readlines</a:t>
            </a:r>
            <a:r>
              <a:rPr lang="en-GB" sz="2200" dirty="0">
                <a:latin typeface="Georgia"/>
                <a:cs typeface="Calibri"/>
              </a:rPr>
              <a:t>()</a:t>
            </a:r>
            <a:r>
              <a:rPr lang="en-GB" sz="2200" dirty="0">
                <a:solidFill>
                  <a:srgbClr val="212529"/>
                </a:solidFill>
                <a:latin typeface="Georgia"/>
                <a:ea typeface="+mn-lt"/>
                <a:cs typeface="+mn-lt"/>
              </a:rPr>
              <a:t> – read all the lines of the text file into a list of strings. This method is useful if you have a small file and you want to manipulate the whole text of that file.</a:t>
            </a:r>
            <a:endParaRPr lang="en-GB" sz="2200">
              <a:latin typeface="Georgia"/>
            </a:endParaRPr>
          </a:p>
          <a:p>
            <a:endParaRPr lang="en-GB" sz="2200" dirty="0">
              <a:latin typeface="Georgia"/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695B4-EAB9-1EFC-24E8-B0852BD1D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2F288-AEA8-E13E-1B74-CB8DCF6AD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56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B3255-892F-76F0-46BB-D43DCC81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eorgia"/>
                <a:cs typeface="Calibri Light"/>
              </a:rPr>
              <a:t>Example</a:t>
            </a:r>
            <a:endParaRPr lang="en-GB" dirty="0">
              <a:latin typeface="Georgia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EE68F8-0097-3A85-8070-8E4C3656D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f = open(“test.txt”, ‘r’)</a:t>
            </a:r>
            <a:endParaRPr lang="en-GB" dirty="0">
              <a:cs typeface="Calibri" panose="020F0502020204030204"/>
            </a:endParaRPr>
          </a:p>
          <a:p>
            <a:endParaRPr lang="en-GB"/>
          </a:p>
          <a:p>
            <a:r>
              <a:rPr lang="en-GB" dirty="0">
                <a:ea typeface="+mn-lt"/>
                <a:cs typeface="+mn-lt"/>
              </a:rPr>
              <a:t>#To print the content of the whole file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print(</a:t>
            </a:r>
            <a:r>
              <a:rPr lang="en-GB" dirty="0" err="1">
                <a:ea typeface="+mn-lt"/>
                <a:cs typeface="+mn-lt"/>
              </a:rPr>
              <a:t>f.read</a:t>
            </a:r>
            <a:r>
              <a:rPr lang="en-GB" dirty="0">
                <a:ea typeface="+mn-lt"/>
                <a:cs typeface="+mn-lt"/>
              </a:rPr>
              <a:t>())</a:t>
            </a:r>
            <a:endParaRPr lang="en-GB" dirty="0"/>
          </a:p>
          <a:p>
            <a:endParaRPr lang="en-GB"/>
          </a:p>
          <a:p>
            <a:r>
              <a:rPr lang="en-GB" dirty="0">
                <a:ea typeface="+mn-lt"/>
                <a:cs typeface="+mn-lt"/>
              </a:rPr>
              <a:t>#To read only one line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print(</a:t>
            </a:r>
            <a:r>
              <a:rPr lang="en-GB" dirty="0" err="1">
                <a:ea typeface="+mn-lt"/>
                <a:cs typeface="+mn-lt"/>
              </a:rPr>
              <a:t>f.readline</a:t>
            </a:r>
            <a:r>
              <a:rPr lang="en-GB" dirty="0">
                <a:ea typeface="+mn-lt"/>
                <a:cs typeface="+mn-lt"/>
              </a:rPr>
              <a:t>())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665D0-B624-83C0-51D6-D033C3068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BF9A3-BF75-673E-D0FD-C476E272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41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21A8-E686-7AFB-2F47-F38A57AC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Writing data to File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F0BE9-8C32-712B-D570-41E5B7314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450" y="1942041"/>
            <a:ext cx="10293350" cy="42349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 dirty="0">
                <a:latin typeface="Georgia"/>
                <a:cs typeface="Calibri"/>
              </a:rPr>
              <a:t>I</a:t>
            </a:r>
            <a:r>
              <a:rPr lang="en-GB" sz="2200" dirty="0">
                <a:solidFill>
                  <a:srgbClr val="3A3A3A"/>
                </a:solidFill>
                <a:latin typeface="Georgia"/>
                <a:ea typeface="+mn-lt"/>
                <a:cs typeface="+mn-lt"/>
              </a:rPr>
              <a:t>n order to write the data into a file, we need to open the file in write mode.</a:t>
            </a:r>
          </a:p>
          <a:p>
            <a:endParaRPr lang="en-GB" sz="2200" dirty="0">
              <a:solidFill>
                <a:srgbClr val="3A3A3A"/>
              </a:solidFill>
              <a:latin typeface="Georgia"/>
              <a:cs typeface="Calibri"/>
            </a:endParaRPr>
          </a:p>
          <a:p>
            <a:r>
              <a:rPr lang="en-GB" sz="2200" dirty="0">
                <a:solidFill>
                  <a:srgbClr val="3A3A3A"/>
                </a:solidFill>
                <a:latin typeface="Georgia"/>
                <a:cs typeface="Calibri"/>
              </a:rPr>
              <a:t>There are two ways to write in s file</a:t>
            </a:r>
          </a:p>
          <a:p>
            <a:endParaRPr lang="en-GB" sz="2200" dirty="0">
              <a:solidFill>
                <a:srgbClr val="3A3A3A"/>
              </a:solidFill>
              <a:latin typeface="Georgia"/>
              <a:cs typeface="Calibri"/>
            </a:endParaRPr>
          </a:p>
          <a:p>
            <a:r>
              <a:rPr lang="en-GB" sz="2200" dirty="0">
                <a:solidFill>
                  <a:srgbClr val="3A3A3A"/>
                </a:solidFill>
                <a:latin typeface="Georgia"/>
                <a:cs typeface="Calibri"/>
              </a:rPr>
              <a:t>Write()</a:t>
            </a:r>
          </a:p>
          <a:p>
            <a:r>
              <a:rPr lang="en-GB" sz="2200" err="1">
                <a:solidFill>
                  <a:srgbClr val="3A3A3A"/>
                </a:solidFill>
                <a:latin typeface="Georgia"/>
                <a:cs typeface="Calibri"/>
              </a:rPr>
              <a:t>Writelines</a:t>
            </a:r>
            <a:r>
              <a:rPr lang="en-GB" sz="2200" dirty="0">
                <a:solidFill>
                  <a:srgbClr val="3A3A3A"/>
                </a:solidFill>
                <a:latin typeface="Georgia"/>
                <a:cs typeface="Calibri"/>
              </a:rPr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C9F19-3514-3B7B-2D65-8F5B76C3C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DDAA5E-86AC-8D2C-E3D1-1318CC39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00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6E56-C899-A9B5-A761-527C0814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CD539-A24D-D803-3F4C-4A0948206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GB" sz="2200" dirty="0">
                <a:latin typeface="Georgia"/>
              </a:rPr>
              <a:t># Python program to demonstrate</a:t>
            </a:r>
            <a:endParaRPr lang="en-GB" sz="2200">
              <a:latin typeface="Georgia"/>
              <a:cs typeface="Calibri" panose="020F0502020204030204"/>
            </a:endParaRPr>
          </a:p>
          <a:p>
            <a:r>
              <a:rPr lang="en-GB" sz="2200">
                <a:latin typeface="Georgia"/>
              </a:rPr>
              <a:t># writing to file</a:t>
            </a:r>
            <a:endParaRPr lang="en-GB" sz="2200" dirty="0">
              <a:latin typeface="Georgia"/>
            </a:endParaRPr>
          </a:p>
          <a:p>
            <a:endParaRPr lang="en-GB" sz="2200" dirty="0">
              <a:latin typeface="Georgia"/>
            </a:endParaRPr>
          </a:p>
          <a:p>
            <a:r>
              <a:rPr lang="en-GB" sz="2200" dirty="0">
                <a:latin typeface="Georgia"/>
              </a:rPr>
              <a:t># Opening a file</a:t>
            </a:r>
          </a:p>
          <a:p>
            <a:r>
              <a:rPr lang="en-GB" sz="2200" dirty="0">
                <a:latin typeface="Georgia"/>
              </a:rPr>
              <a:t>file1 </a:t>
            </a:r>
            <a:r>
              <a:rPr lang="en-GB" sz="2200" b="1" dirty="0">
                <a:latin typeface="Georgia"/>
              </a:rPr>
              <a:t>=</a:t>
            </a:r>
            <a:r>
              <a:rPr lang="en-GB" sz="2200" dirty="0">
                <a:latin typeface="Georgia"/>
              </a:rPr>
              <a:t> open('myfile.txt', 'w')</a:t>
            </a:r>
          </a:p>
          <a:p>
            <a:r>
              <a:rPr lang="en-GB" sz="2200" dirty="0">
                <a:latin typeface="Georgia"/>
              </a:rPr>
              <a:t>L </a:t>
            </a:r>
            <a:r>
              <a:rPr lang="en-GB" sz="2200" b="1" dirty="0">
                <a:latin typeface="Georgia"/>
              </a:rPr>
              <a:t>=</a:t>
            </a:r>
            <a:r>
              <a:rPr lang="en-GB" sz="2200" dirty="0">
                <a:latin typeface="Georgia"/>
              </a:rPr>
              <a:t> ["This </a:t>
            </a:r>
            <a:r>
              <a:rPr lang="en-GB" sz="2200" b="1" dirty="0">
                <a:latin typeface="Georgia"/>
              </a:rPr>
              <a:t>is</a:t>
            </a:r>
            <a:r>
              <a:rPr lang="en-GB" sz="2200" dirty="0">
                <a:latin typeface="Georgia"/>
              </a:rPr>
              <a:t> Delhi \n", "This </a:t>
            </a:r>
            <a:r>
              <a:rPr lang="en-GB" sz="2200" b="1" dirty="0">
                <a:latin typeface="Georgia"/>
              </a:rPr>
              <a:t>is</a:t>
            </a:r>
            <a:r>
              <a:rPr lang="en-GB" sz="2200" dirty="0">
                <a:latin typeface="Georgia"/>
              </a:rPr>
              <a:t> Paris \n", "This </a:t>
            </a:r>
            <a:r>
              <a:rPr lang="en-GB" sz="2200" b="1" dirty="0">
                <a:latin typeface="Georgia"/>
              </a:rPr>
              <a:t>is</a:t>
            </a:r>
            <a:r>
              <a:rPr lang="en-GB" sz="2200" dirty="0">
                <a:latin typeface="Georgia"/>
              </a:rPr>
              <a:t> London \n"]</a:t>
            </a:r>
          </a:p>
          <a:p>
            <a:r>
              <a:rPr lang="en-GB" sz="2200" dirty="0">
                <a:latin typeface="Georgia"/>
              </a:rPr>
              <a:t>s </a:t>
            </a:r>
            <a:r>
              <a:rPr lang="en-GB" sz="2200" b="1" dirty="0">
                <a:latin typeface="Georgia"/>
              </a:rPr>
              <a:t>=</a:t>
            </a:r>
            <a:r>
              <a:rPr lang="en-GB" sz="2200" dirty="0">
                <a:latin typeface="Georgia"/>
              </a:rPr>
              <a:t> "Hello\n"</a:t>
            </a:r>
          </a:p>
          <a:p>
            <a:endParaRPr lang="en-GB" sz="2200" dirty="0">
              <a:latin typeface="Georgia"/>
            </a:endParaRPr>
          </a:p>
          <a:p>
            <a:r>
              <a:rPr lang="en-GB" sz="2200" dirty="0">
                <a:latin typeface="Georgia"/>
              </a:rPr>
              <a:t># Writing a string to file</a:t>
            </a:r>
          </a:p>
          <a:p>
            <a:r>
              <a:rPr lang="en-GB" sz="2200" dirty="0">
                <a:latin typeface="Georgia"/>
              </a:rPr>
              <a:t>file1.write(s)</a:t>
            </a:r>
          </a:p>
          <a:p>
            <a:endParaRPr lang="en-GB" sz="2200" dirty="0">
              <a:latin typeface="Georgia"/>
            </a:endParaRPr>
          </a:p>
          <a:p>
            <a:endParaRPr lang="en-GB" sz="2200" dirty="0">
              <a:latin typeface="Georgia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2E6C5-91E1-7A9A-C4A0-A2E976F7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A84A1-F67D-8A8C-0780-E6A3A1E22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91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B566E-DBBE-066F-54A8-B74E76665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4375"/>
            <a:ext cx="10515600" cy="5462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 dirty="0">
                <a:latin typeface="Georgia"/>
              </a:rPr>
              <a:t># Writing multiple strings</a:t>
            </a:r>
          </a:p>
          <a:p>
            <a:r>
              <a:rPr lang="en-GB" sz="2200" dirty="0">
                <a:latin typeface="Georgia"/>
              </a:rPr>
              <a:t># at a time</a:t>
            </a:r>
          </a:p>
          <a:p>
            <a:r>
              <a:rPr lang="en-GB" sz="2200" dirty="0">
                <a:latin typeface="Georgia"/>
              </a:rPr>
              <a:t>file1.writelines(L)</a:t>
            </a:r>
          </a:p>
          <a:p>
            <a:endParaRPr lang="en-GB" sz="2200" dirty="0">
              <a:latin typeface="Georgia"/>
            </a:endParaRPr>
          </a:p>
          <a:p>
            <a:r>
              <a:rPr lang="en-GB" sz="2200" dirty="0">
                <a:latin typeface="Georgia"/>
              </a:rPr>
              <a:t># Closing file</a:t>
            </a:r>
          </a:p>
          <a:p>
            <a:r>
              <a:rPr lang="en-GB" sz="2200" dirty="0">
                <a:latin typeface="Georgia"/>
              </a:rPr>
              <a:t>file1.close()</a:t>
            </a:r>
          </a:p>
          <a:p>
            <a:endParaRPr lang="en-GB" sz="2200" dirty="0">
              <a:latin typeface="Georgia"/>
            </a:endParaRPr>
          </a:p>
          <a:p>
            <a:r>
              <a:rPr lang="en-GB" sz="2200" dirty="0">
                <a:latin typeface="Georgia"/>
              </a:rPr>
              <a:t># Checking if the data is</a:t>
            </a:r>
          </a:p>
          <a:p>
            <a:r>
              <a:rPr lang="en-GB" sz="2200" dirty="0">
                <a:latin typeface="Georgia"/>
              </a:rPr>
              <a:t># written to file or not</a:t>
            </a:r>
          </a:p>
          <a:p>
            <a:r>
              <a:rPr lang="en-GB" sz="2200" dirty="0">
                <a:latin typeface="Georgia"/>
              </a:rPr>
              <a:t>file1 </a:t>
            </a:r>
            <a:r>
              <a:rPr lang="en-GB" sz="2200" b="1" dirty="0">
                <a:latin typeface="Georgia"/>
              </a:rPr>
              <a:t>=</a:t>
            </a:r>
            <a:r>
              <a:rPr lang="en-GB" sz="2200" dirty="0">
                <a:latin typeface="Georgia"/>
              </a:rPr>
              <a:t> open('myfile.txt', 'r')</a:t>
            </a:r>
          </a:p>
          <a:p>
            <a:r>
              <a:rPr lang="en-GB" sz="2200" dirty="0">
                <a:latin typeface="Georgia"/>
              </a:rPr>
              <a:t>print(file1.read())</a:t>
            </a:r>
          </a:p>
          <a:p>
            <a:r>
              <a:rPr lang="en-GB" sz="2200" dirty="0">
                <a:latin typeface="Georgia"/>
              </a:rPr>
              <a:t>file1.close()</a:t>
            </a:r>
          </a:p>
          <a:p>
            <a:endParaRPr lang="en-GB" dirty="0">
              <a:cs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2EE753-BC07-7DB3-FC65-C0AB46147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45CEB-5588-EC89-A577-7DC0BC1B1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04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E5C5-8637-FD99-4E62-801C9E10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eorgia"/>
                <a:cs typeface="Calibri Light"/>
              </a:rPr>
              <a:t>Output</a:t>
            </a:r>
            <a:endParaRPr lang="en-GB" dirty="0">
              <a:latin typeface="Georg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04429-CDDB-42ED-3E44-AA0137A73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 dirty="0">
                <a:latin typeface="Georgia"/>
              </a:rPr>
              <a:t>Hello
This is Delhi
This is Paris
This is London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A037A-BF45-264B-0855-20B79D869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C08AD-34D8-D7B2-B8FD-7C71E1ED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476743"/>
      </p:ext>
    </p:extLst>
  </p:cSld>
  <p:clrMapOvr>
    <a:masterClrMapping/>
  </p:clrMapOvr>
</p:sld>
</file>

<file path=ppt/theme/theme1.xml><?xml version="1.0" encoding="utf-8"?>
<a:theme xmlns:a="http://schemas.openxmlformats.org/drawingml/2006/main" name="ICT Basic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T Basic Theme" id="{98E71BC8-CEE5-4A46-949E-391C0C874B8F}" vid="{96F7FA2A-5830-4612-98C6-3C5F1D18D7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ICT Basic Theme (1) (2)</Template>
  <TotalTime>0</TotalTime>
  <Words>413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Georgia</vt:lpstr>
      <vt:lpstr>ICT Basic Theme</vt:lpstr>
      <vt:lpstr>Read and Write operations in file </vt:lpstr>
      <vt:lpstr>Reading Data from the File</vt:lpstr>
      <vt:lpstr>Example</vt:lpstr>
      <vt:lpstr>Writing data to File</vt:lpstr>
      <vt:lpstr>Example</vt:lpstr>
      <vt:lpstr>PowerPoint Presentation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 and Write operations in file </dc:title>
  <dc:creator>sarihaashanmugasundaram@gmail.com</dc:creator>
  <cp:lastModifiedBy>sarihaashanmugasundaram@gmail.com</cp:lastModifiedBy>
  <cp:revision>2</cp:revision>
  <dcterms:created xsi:type="dcterms:W3CDTF">2023-04-29T14:08:23Z</dcterms:created>
  <dcterms:modified xsi:type="dcterms:W3CDTF">2023-04-29T14:25:24Z</dcterms:modified>
</cp:coreProperties>
</file>