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7" r:id="rId3"/>
    <p:sldId id="318" r:id="rId4"/>
    <p:sldId id="319" r:id="rId5"/>
    <p:sldId id="320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5:15:1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1891 92 12047,'129'-19'-24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5:15:1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276 609 12049,'17'15'26,"18"12"19,-23-19-31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4:13:3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11237,'0'0'0,"-16"0"-3313,39 0 2352,4 0-912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FD3-361D-4F29-9DB6-C66E7973B6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E6E1-7297-4E62-805D-13FFED34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31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F00F-8F2B-B7B6-6EB1-9D9D236A1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Regular Expression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79852-3BA6-56CC-9D0E-1C99BDB9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F5FA6-5B6E-546D-5A7F-24A46485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2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048-2F34-4254-A372-439BDD84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70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REGEX IN PANDAS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79F7-1EC2-4831-A9EF-0628915C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4905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Create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First create a </a:t>
            </a:r>
            <a:r>
              <a:rPr lang="en-US" dirty="0" err="1">
                <a:latin typeface="Georgia" panose="02040502050405020303" pitchFamily="18" charset="0"/>
              </a:rPr>
              <a:t>dataframe</a:t>
            </a:r>
            <a:r>
              <a:rPr lang="en-US" dirty="0">
                <a:latin typeface="Georgia" panose="02040502050405020303" pitchFamily="18" charset="0"/>
              </a:rPr>
              <a:t> if you want to follow the below examples and understand how regex works with these pandas function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 = </a:t>
            </a:r>
            <a:r>
              <a:rPr lang="en-US" dirty="0" err="1">
                <a:latin typeface="Georgia" panose="02040502050405020303" pitchFamily="18" charset="0"/>
              </a:rPr>
              <a:t>pd.read_excel</a:t>
            </a:r>
            <a:r>
              <a:rPr lang="en-US" dirty="0">
                <a:latin typeface="Georgia" panose="02040502050405020303" pitchFamily="18" charset="0"/>
              </a:rPr>
              <a:t>(‘Athletes.xlsx’)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Print(df)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Extract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Extract the first 5 characters of each country using ^(start of the String) and {5} (for 5 characters) and create a new column </a:t>
            </a:r>
            <a:r>
              <a:rPr lang="en-US" dirty="0" err="1">
                <a:latin typeface="Georgia" panose="02040502050405020303" pitchFamily="18" charset="0"/>
              </a:rPr>
              <a:t>first_five_letter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df['</a:t>
            </a:r>
            <a:r>
              <a:rPr lang="en-US" dirty="0" err="1">
                <a:latin typeface="Georgia" panose="02040502050405020303" pitchFamily="18" charset="0"/>
              </a:rPr>
              <a:t>first_five_Letter</a:t>
            </a:r>
            <a:r>
              <a:rPr lang="en-US" dirty="0">
                <a:latin typeface="Georgia" panose="02040502050405020303" pitchFamily="18" charset="0"/>
              </a:rPr>
              <a:t>']=df[‘Discipline'].</a:t>
            </a:r>
            <a:r>
              <a:rPr lang="en-US" dirty="0" err="1">
                <a:latin typeface="Georgia" panose="02040502050405020303" pitchFamily="18" charset="0"/>
              </a:rPr>
              <a:t>str.extract</a:t>
            </a:r>
            <a:r>
              <a:rPr lang="en-US" dirty="0">
                <a:latin typeface="Georgia" panose="02040502050405020303" pitchFamily="18" charset="0"/>
              </a:rPr>
              <a:t>(r'(^w{5})’)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df.head</a:t>
            </a:r>
            <a:r>
              <a:rPr lang="en-US" dirty="0">
                <a:latin typeface="Georgia" panose="02040502050405020303" pitchFamily="18" charset="0"/>
              </a:rPr>
              <a:t>()</a:t>
            </a:r>
            <a:endParaRPr lang="en-IN" dirty="0">
              <a:latin typeface="Georgia" panose="02040502050405020303" pitchFamily="18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4B48635-F2AC-4DA1-82A3-BE621BBE0D2C}"/>
              </a:ext>
            </a:extLst>
          </p:cNvPr>
          <p:cNvGrpSpPr/>
          <p:nvPr/>
        </p:nvGrpSpPr>
        <p:grpSpPr>
          <a:xfrm>
            <a:off x="1463475" y="4041570"/>
            <a:ext cx="3675960" cy="2269440"/>
            <a:chOff x="1463475" y="4041570"/>
            <a:chExt cx="3675960" cy="22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7C86BD-018F-2CB7-6AA9-A1D2F9C67231}"/>
                    </a:ext>
                  </a:extLst>
                </p14:cNvPr>
                <p14:cNvContentPartPr/>
                <p14:nvPr/>
              </p14:nvContentPartPr>
              <p14:xfrm>
                <a:off x="1463475" y="4041570"/>
                <a:ext cx="46800" cy="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7C86BD-018F-2CB7-6AA9-A1D2F9C672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4475" y="4032930"/>
                  <a:ext cx="64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6F7EC3-B228-001D-A1E7-88BF7B900C6D}"/>
                    </a:ext>
                  </a:extLst>
                </p14:cNvPr>
                <p14:cNvContentPartPr/>
                <p14:nvPr/>
              </p14:nvContentPartPr>
              <p14:xfrm>
                <a:off x="5116035" y="6292290"/>
                <a:ext cx="23400" cy="1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6F7EC3-B228-001D-A1E7-88BF7B900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7035" y="6283481"/>
                  <a:ext cx="41040" cy="3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CF56F69-E283-4A83-B928-1EB6321C879A}"/>
                    </a:ext>
                  </a:extLst>
                </p14:cNvPr>
                <p14:cNvContentPartPr/>
                <p14:nvPr/>
              </p14:nvContentPartPr>
              <p14:xfrm>
                <a:off x="4391715" y="6115530"/>
                <a:ext cx="18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CF56F69-E283-4A83-B928-1EB6321C879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3075" y="6106530"/>
                  <a:ext cx="36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575C5-BFAE-D862-1E18-2D4B702D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A33E8-7816-024A-2830-9CF5F2F3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1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54FD-6BCF-4C46-A03B-DFE01CB8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52475"/>
            <a:ext cx="11029615" cy="610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First we are counting the countries starting with character ‘N’.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 It returns two elements but not </a:t>
            </a:r>
            <a:r>
              <a:rPr lang="en-US" sz="1800" dirty="0" err="1">
                <a:latin typeface="Georgia" panose="02040502050405020303" pitchFamily="18" charset="0"/>
              </a:rPr>
              <a:t>newyork</a:t>
            </a:r>
            <a:r>
              <a:rPr lang="en-US" sz="1800" dirty="0">
                <a:latin typeface="Georgia" panose="02040502050405020303" pitchFamily="18" charset="0"/>
              </a:rPr>
              <a:t> because the character ‘n’ here is in lower case. you can add both Upper and Lower case by using [</a:t>
            </a:r>
            <a:r>
              <a:rPr lang="en-US" sz="1800" dirty="0" err="1">
                <a:latin typeface="Georgia" panose="02040502050405020303" pitchFamily="18" charset="0"/>
              </a:rPr>
              <a:t>Nn</a:t>
            </a:r>
            <a:r>
              <a:rPr lang="en-US" sz="1800" dirty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S=</a:t>
            </a:r>
            <a:r>
              <a:rPr lang="en-US" sz="1800" dirty="0" err="1">
                <a:latin typeface="Georgia" panose="02040502050405020303" pitchFamily="18" charset="0"/>
              </a:rPr>
              <a:t>pd.Series</a:t>
            </a:r>
            <a:r>
              <a:rPr lang="en-US" sz="1800" dirty="0">
                <a:latin typeface="Georgia" panose="02040502050405020303" pitchFamily="18" charset="0"/>
              </a:rPr>
              <a:t>([‘Norway','</a:t>
            </a:r>
            <a:r>
              <a:rPr lang="en-US" sz="1800" dirty="0" err="1">
                <a:latin typeface="Georgia" panose="02040502050405020303" pitchFamily="18" charset="0"/>
              </a:rPr>
              <a:t>Colombi</a:t>
            </a:r>
            <a:r>
              <a:rPr lang="en-US" sz="1800" dirty="0">
                <a:latin typeface="Georgia" panose="02040502050405020303" pitchFamily="18" charset="0"/>
              </a:rPr>
              <a:t>’,’</a:t>
            </a:r>
            <a:r>
              <a:rPr lang="en-US" sz="1800" dirty="0" err="1">
                <a:latin typeface="Georgia" panose="02040502050405020303" pitchFamily="18" charset="0"/>
              </a:rPr>
              <a:t>Netherland','Japan','Puerto</a:t>
            </a:r>
            <a:r>
              <a:rPr lang="en-US" sz="1800" dirty="0">
                <a:latin typeface="Georgia" panose="02040502050405020303" pitchFamily="18" charset="0"/>
              </a:rPr>
              <a:t> Rico','Russia’,’</a:t>
            </a:r>
            <a:r>
              <a:rPr lang="en-US" sz="1800" dirty="0" err="1">
                <a:latin typeface="Georgia" panose="02040502050405020303" pitchFamily="18" charset="0"/>
              </a:rPr>
              <a:t>newyork</a:t>
            </a:r>
            <a:r>
              <a:rPr lang="en-US" sz="1800" dirty="0">
                <a:latin typeface="Georgia" panose="02040502050405020303" pitchFamily="18" charset="0"/>
              </a:rPr>
              <a:t>'])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S[</a:t>
            </a:r>
            <a:r>
              <a:rPr lang="en-US" sz="1800" dirty="0" err="1">
                <a:latin typeface="Georgia" panose="02040502050405020303" pitchFamily="18" charset="0"/>
              </a:rPr>
              <a:t>S.str.count</a:t>
            </a:r>
            <a:r>
              <a:rPr lang="en-US" sz="1800" dirty="0">
                <a:latin typeface="Georgia" panose="02040502050405020303" pitchFamily="18" charset="0"/>
              </a:rPr>
              <a:t>(r’(^N.*)')==1]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We can use sum() function to find the total elements matching the pattern.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S.str.count</a:t>
            </a:r>
            <a:r>
              <a:rPr lang="en-US" sz="1800" dirty="0">
                <a:latin typeface="Georgia" panose="02040502050405020303" pitchFamily="18" charset="0"/>
              </a:rPr>
              <a:t>(r’(^N.*)').sum()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Match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match () function is equivalent to python’s </a:t>
            </a:r>
            <a:r>
              <a:rPr lang="en-US" sz="1800" dirty="0" err="1">
                <a:latin typeface="Georgia" panose="02040502050405020303" pitchFamily="18" charset="0"/>
              </a:rPr>
              <a:t>re.match</a:t>
            </a:r>
            <a:r>
              <a:rPr lang="en-US" sz="1800" dirty="0">
                <a:latin typeface="Georgia" panose="02040502050405020303" pitchFamily="18" charset="0"/>
              </a:rPr>
              <a:t>() and returns a </a:t>
            </a:r>
            <a:r>
              <a:rPr lang="en-US" sz="1800" dirty="0" err="1">
                <a:latin typeface="Georgia" panose="02040502050405020303" pitchFamily="18" charset="0"/>
              </a:rPr>
              <a:t>boolean</a:t>
            </a:r>
            <a:r>
              <a:rPr lang="en-US" sz="1800" dirty="0">
                <a:latin typeface="Georgia" panose="02040502050405020303" pitchFamily="18" charset="0"/>
              </a:rPr>
              <a:t> value. We are finding all the countries in pandas series starting with character ‘P’ (Upper case) .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# Get countries starting with letter P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S=</a:t>
            </a:r>
            <a:r>
              <a:rPr lang="en-US" sz="1800" dirty="0" err="1">
                <a:latin typeface="Georgia" panose="02040502050405020303" pitchFamily="18" charset="0"/>
              </a:rPr>
              <a:t>pd.Series</a:t>
            </a:r>
            <a:r>
              <a:rPr lang="en-US" sz="1800" dirty="0">
                <a:latin typeface="Georgia" panose="02040502050405020303" pitchFamily="18" charset="0"/>
              </a:rPr>
              <a:t>(['</a:t>
            </a:r>
            <a:r>
              <a:rPr lang="en-US" sz="1800" dirty="0" err="1">
                <a:latin typeface="Georgia" panose="02040502050405020303" pitchFamily="18" charset="0"/>
              </a:rPr>
              <a:t>Finland','Colombia','Florida','Japan','Puerto</a:t>
            </a:r>
            <a:r>
              <a:rPr lang="en-US" sz="1800" dirty="0">
                <a:latin typeface="Georgia" panose="02040502050405020303" pitchFamily="18" charset="0"/>
              </a:rPr>
              <a:t> Rico','Russia','</a:t>
            </a:r>
            <a:r>
              <a:rPr lang="en-US" sz="1800" dirty="0" err="1">
                <a:latin typeface="Georgia" panose="02040502050405020303" pitchFamily="18" charset="0"/>
              </a:rPr>
              <a:t>france</a:t>
            </a:r>
            <a:r>
              <a:rPr lang="en-US" sz="1800" dirty="0">
                <a:latin typeface="Georgia" panose="02040502050405020303" pitchFamily="18" charset="0"/>
              </a:rPr>
              <a:t>'])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S[</a:t>
            </a:r>
            <a:r>
              <a:rPr lang="en-US" sz="1800" dirty="0" err="1">
                <a:latin typeface="Georgia" panose="02040502050405020303" pitchFamily="18" charset="0"/>
              </a:rPr>
              <a:t>S.str.match</a:t>
            </a:r>
            <a:r>
              <a:rPr lang="en-US" sz="1800" dirty="0">
                <a:latin typeface="Georgia" panose="02040502050405020303" pitchFamily="18" charset="0"/>
              </a:rPr>
              <a:t>(r'(^P.*)')==True]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F510BD-6802-2EEA-D26F-BCB83C63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89971-8F9E-F3C8-30D9-E61A84E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25B2-7D36-4B1E-B0CC-C0A7BCC0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33450"/>
            <a:ext cx="11639550" cy="558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Running the same match() method and filtering by Boolean value True we get all the Countries starting with ‘P’ in the original </a:t>
            </a:r>
            <a:r>
              <a:rPr lang="en-US" dirty="0" err="1">
                <a:latin typeface="Georgia" panose="02040502050405020303" pitchFamily="18" charset="0"/>
              </a:rPr>
              <a:t>dataframe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df[df[‘NOC'].</a:t>
            </a:r>
            <a:r>
              <a:rPr lang="en-US" dirty="0" err="1">
                <a:latin typeface="Georgia" panose="02040502050405020303" pitchFamily="18" charset="0"/>
              </a:rPr>
              <a:t>str.match</a:t>
            </a:r>
            <a:r>
              <a:rPr lang="en-US" dirty="0">
                <a:latin typeface="Georgia" panose="02040502050405020303" pitchFamily="18" charset="0"/>
              </a:rPr>
              <a:t>('^P.*')== True]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Replace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Replaces all the </a:t>
            </a:r>
            <a:r>
              <a:rPr lang="en-US" dirty="0" err="1">
                <a:latin typeface="Georgia" panose="02040502050405020303" pitchFamily="18" charset="0"/>
              </a:rPr>
              <a:t>occurence</a:t>
            </a:r>
            <a:r>
              <a:rPr lang="en-US" dirty="0">
                <a:latin typeface="Georgia" panose="02040502050405020303" pitchFamily="18" charset="0"/>
              </a:rPr>
              <a:t> of matched pattern in the string. We want to remove the dash(-) followed by number in the below pandas series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regex checks for a dash(-) followed by a numeric digit (represented by d) and replace that with an empty string and the </a:t>
            </a:r>
            <a:r>
              <a:rPr lang="en-US" dirty="0" err="1">
                <a:latin typeface="Georgia" panose="02040502050405020303" pitchFamily="18" charset="0"/>
              </a:rPr>
              <a:t>inplace</a:t>
            </a:r>
            <a:r>
              <a:rPr lang="en-US" dirty="0">
                <a:latin typeface="Georgia" panose="02040502050405020303" pitchFamily="18" charset="0"/>
              </a:rPr>
              <a:t> parameter set as True will update the existing series. The output is list of </a:t>
            </a:r>
            <a:r>
              <a:rPr lang="en-US" dirty="0" err="1">
                <a:latin typeface="Georgia" panose="02040502050405020303" pitchFamily="18" charset="0"/>
              </a:rPr>
              <a:t>countres</a:t>
            </a:r>
            <a:r>
              <a:rPr lang="en-US" dirty="0">
                <a:latin typeface="Georgia" panose="02040502050405020303" pitchFamily="18" charset="0"/>
              </a:rPr>
              <a:t> without the dash and number.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S=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(['Finland-1','Colombia-2','Florida-3','Japan-4','Puerto Rico-5','Russia-6','france-7'])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S.replace</a:t>
            </a:r>
            <a:r>
              <a:rPr lang="en-US" dirty="0">
                <a:latin typeface="Georgia" panose="02040502050405020303" pitchFamily="18" charset="0"/>
              </a:rPr>
              <a:t>('(-d)','',regex=True, </a:t>
            </a:r>
            <a:r>
              <a:rPr lang="en-US" dirty="0" err="1">
                <a:latin typeface="Georgia" panose="02040502050405020303" pitchFamily="18" charset="0"/>
              </a:rPr>
              <a:t>inplace</a:t>
            </a:r>
            <a:r>
              <a:rPr lang="en-US" dirty="0">
                <a:latin typeface="Georgia" panose="02040502050405020303" pitchFamily="18" charset="0"/>
              </a:rPr>
              <a:t> = True)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9EDA6F-A803-A757-9388-349B85CE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A3DE-094A-5050-F418-3843D891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4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0FE8-27F0-4CAF-9221-2BE4CAF4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666750"/>
            <a:ext cx="11468100" cy="5857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Findall</a:t>
            </a: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It calls </a:t>
            </a:r>
            <a:r>
              <a:rPr lang="en-US" dirty="0" err="1">
                <a:latin typeface="Georgia" panose="02040502050405020303" pitchFamily="18" charset="0"/>
              </a:rPr>
              <a:t>re.findall</a:t>
            </a:r>
            <a:r>
              <a:rPr lang="en-US" dirty="0">
                <a:latin typeface="Georgia" panose="02040502050405020303" pitchFamily="18" charset="0"/>
              </a:rPr>
              <a:t>() and find all </a:t>
            </a:r>
            <a:r>
              <a:rPr lang="en-US" dirty="0" err="1">
                <a:latin typeface="Georgia" panose="02040502050405020303" pitchFamily="18" charset="0"/>
              </a:rPr>
              <a:t>occurence</a:t>
            </a:r>
            <a:r>
              <a:rPr lang="en-US" dirty="0">
                <a:latin typeface="Georgia" panose="02040502050405020303" pitchFamily="18" charset="0"/>
              </a:rPr>
              <a:t> of matching patterns.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We are creating a new list of countries which starts with character ‘F’ and ‘f’ from the Series.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list comprehension checks for all the returned value &gt; 0 and creates a list matching the patterns.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S=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(['</a:t>
            </a:r>
            <a:r>
              <a:rPr lang="en-US" dirty="0" err="1">
                <a:latin typeface="Georgia" panose="02040502050405020303" pitchFamily="18" charset="0"/>
              </a:rPr>
              <a:t>Finland','Colombia','Florida','Japan','Puerto</a:t>
            </a:r>
            <a:r>
              <a:rPr lang="en-US" dirty="0">
                <a:latin typeface="Georgia" panose="02040502050405020303" pitchFamily="18" charset="0"/>
              </a:rPr>
              <a:t> Rico','Russia','</a:t>
            </a:r>
            <a:r>
              <a:rPr lang="en-US" dirty="0" err="1">
                <a:latin typeface="Georgia" panose="02040502050405020303" pitchFamily="18" charset="0"/>
              </a:rPr>
              <a:t>france</a:t>
            </a:r>
            <a:r>
              <a:rPr lang="en-US" dirty="0">
                <a:latin typeface="Georgia" panose="02040502050405020303" pitchFamily="18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[</a:t>
            </a:r>
            <a:r>
              <a:rPr lang="en-US" dirty="0" err="1">
                <a:latin typeface="Georgia" panose="02040502050405020303" pitchFamily="18" charset="0"/>
              </a:rPr>
              <a:t>itm</a:t>
            </a:r>
            <a:r>
              <a:rPr lang="en-US" dirty="0">
                <a:latin typeface="Georgia" panose="02040502050405020303" pitchFamily="18" charset="0"/>
              </a:rPr>
              <a:t>[0] for </a:t>
            </a:r>
            <a:r>
              <a:rPr lang="en-US" dirty="0" err="1">
                <a:latin typeface="Georgia" panose="02040502050405020303" pitchFamily="18" charset="0"/>
              </a:rPr>
              <a:t>itm</a:t>
            </a:r>
            <a:r>
              <a:rPr lang="en-US" dirty="0">
                <a:latin typeface="Georgia" panose="02040502050405020303" pitchFamily="18" charset="0"/>
              </a:rPr>
              <a:t> in </a:t>
            </a:r>
            <a:r>
              <a:rPr lang="en-US" dirty="0" err="1">
                <a:latin typeface="Georgia" panose="02040502050405020303" pitchFamily="18" charset="0"/>
              </a:rPr>
              <a:t>S.str.findall</a:t>
            </a:r>
            <a:r>
              <a:rPr lang="en-US" dirty="0">
                <a:latin typeface="Georgia" panose="02040502050405020303" pitchFamily="18" charset="0"/>
              </a:rPr>
              <a:t>('^[Ff].*') if </a:t>
            </a:r>
            <a:r>
              <a:rPr lang="en-US" dirty="0" err="1">
                <a:latin typeface="Georgia" panose="02040502050405020303" pitchFamily="18" charset="0"/>
              </a:rPr>
              <a:t>len</a:t>
            </a: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dirty="0" err="1">
                <a:latin typeface="Georgia" panose="02040502050405020303" pitchFamily="18" charset="0"/>
              </a:rPr>
              <a:t>itm</a:t>
            </a:r>
            <a:r>
              <a:rPr lang="en-US" dirty="0">
                <a:latin typeface="Georgia" panose="02040502050405020303" pitchFamily="18" charset="0"/>
              </a:rPr>
              <a:t>)&gt;0]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Contains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It uses </a:t>
            </a:r>
            <a:r>
              <a:rPr lang="en-US" dirty="0" err="1">
                <a:latin typeface="Georgia" panose="02040502050405020303" pitchFamily="18" charset="0"/>
              </a:rPr>
              <a:t>re.search</a:t>
            </a:r>
            <a:r>
              <a:rPr lang="en-US" dirty="0">
                <a:latin typeface="Georgia" panose="02040502050405020303" pitchFamily="18" charset="0"/>
              </a:rPr>
              <a:t>() and returns a </a:t>
            </a:r>
            <a:r>
              <a:rPr lang="en-US" dirty="0" err="1">
                <a:latin typeface="Georgia" panose="02040502050405020303" pitchFamily="18" charset="0"/>
              </a:rPr>
              <a:t>boolean</a:t>
            </a:r>
            <a:r>
              <a:rPr lang="en-US" dirty="0">
                <a:latin typeface="Georgia" panose="02040502050405020303" pitchFamily="18" charset="0"/>
              </a:rPr>
              <a:t>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In the below regex we are looking for all the countries starting with character ‘F’ (using start with metacharacter ^) in the pandas series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result shows True for all countries start with character ‘F’ and False which doesn’t.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S=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(['</a:t>
            </a:r>
            <a:r>
              <a:rPr lang="en-US" dirty="0" err="1">
                <a:latin typeface="Georgia" panose="02040502050405020303" pitchFamily="18" charset="0"/>
              </a:rPr>
              <a:t>Finland','Colombia','Florida','Japan','Puerto</a:t>
            </a:r>
            <a:r>
              <a:rPr lang="en-US" dirty="0">
                <a:latin typeface="Georgia" panose="02040502050405020303" pitchFamily="18" charset="0"/>
              </a:rPr>
              <a:t> Rico','Russia','</a:t>
            </a:r>
            <a:r>
              <a:rPr lang="en-US" dirty="0" err="1">
                <a:latin typeface="Georgia" panose="02040502050405020303" pitchFamily="18" charset="0"/>
              </a:rPr>
              <a:t>france</a:t>
            </a:r>
            <a:r>
              <a:rPr lang="en-US" dirty="0">
                <a:latin typeface="Georgia" panose="02040502050405020303" pitchFamily="18" charset="0"/>
              </a:rPr>
              <a:t>'])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S.str.contains</a:t>
            </a:r>
            <a:r>
              <a:rPr lang="en-US" dirty="0">
                <a:latin typeface="Georgia" panose="02040502050405020303" pitchFamily="18" charset="0"/>
              </a:rPr>
              <a:t>('^F.*')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8716B-8210-9635-175C-7557F5FE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AAB86-891C-ABC5-5E1F-E088BBBB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785D-D225-4387-BEE9-A39CE92B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09650"/>
            <a:ext cx="11029615" cy="55054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our original </a:t>
            </a:r>
            <a:r>
              <a:rPr lang="en-US" dirty="0" err="1">
                <a:latin typeface="Georgia" panose="02040502050405020303" pitchFamily="18" charset="0"/>
              </a:rPr>
              <a:t>dataframe</a:t>
            </a:r>
            <a:r>
              <a:rPr lang="en-US" dirty="0">
                <a:latin typeface="Georgia" panose="02040502050405020303" pitchFamily="18" charset="0"/>
              </a:rPr>
              <a:t> we will filter all the countries starting with character ‘I’ . We just need to filter all the True values that is returned by contains() function.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df[df['Country (region)'].</a:t>
            </a:r>
            <a:r>
              <a:rPr lang="en-US" dirty="0" err="1">
                <a:latin typeface="Georgia" panose="02040502050405020303" pitchFamily="18" charset="0"/>
              </a:rPr>
              <a:t>str.contains</a:t>
            </a:r>
            <a:r>
              <a:rPr lang="en-US" dirty="0">
                <a:latin typeface="Georgia" panose="02040502050405020303" pitchFamily="18" charset="0"/>
              </a:rPr>
              <a:t>('^I.*')==True]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FE624-E088-3CBF-FE8C-60D2AC06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310A-8EF8-0658-6E89-E584EC44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24182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4</TotalTime>
  <Words>718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Wingdings</vt:lpstr>
      <vt:lpstr>ICT Basic Theme</vt:lpstr>
      <vt:lpstr>Regular Expression </vt:lpstr>
      <vt:lpstr>REGEX IN PANDAS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</dc:title>
  <dc:creator>sarihaashanmugasundaram@gmail.com</dc:creator>
  <cp:lastModifiedBy>sarihaashanmugasundaram@gmail.com</cp:lastModifiedBy>
  <cp:revision>2</cp:revision>
  <dcterms:created xsi:type="dcterms:W3CDTF">2023-04-29T14:13:12Z</dcterms:created>
  <dcterms:modified xsi:type="dcterms:W3CDTF">2023-04-29T14:27:38Z</dcterms:modified>
</cp:coreProperties>
</file>