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9" r:id="rId3"/>
    <p:sldId id="280" r:id="rId4"/>
    <p:sldId id="281" r:id="rId5"/>
    <p:sldId id="282" r:id="rId6"/>
    <p:sldId id="284" r:id="rId7"/>
    <p:sldId id="285" r:id="rId8"/>
    <p:sldId id="286" r:id="rId9"/>
    <p:sldId id="287" r:id="rId10"/>
    <p:sldId id="2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0D4F9-8C81-4DE0-AEED-FD31FED7F766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D39B2-F800-4D1B-80E4-03779CEE8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5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E07F-3CF1-2BD3-3A7C-306643B14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Indexing &amp; Iterating over Array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F83F3-F150-104E-DFC0-B3B4CB2A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DE9B7-2F3C-5D52-7375-7F02C90A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29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25520-E85E-461F-9C02-9CEB0774A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609600"/>
            <a:ext cx="11734800" cy="60864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400" b="1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Broadcasting Iteration</a:t>
            </a:r>
            <a:endParaRPr lang="en-US" sz="2400" b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If two arrays are </a:t>
            </a:r>
            <a:r>
              <a:rPr lang="en-US" dirty="0" err="1">
                <a:latin typeface="Georgia" panose="02040502050405020303" pitchFamily="18" charset="0"/>
              </a:rPr>
              <a:t>broadcastable</a:t>
            </a:r>
            <a:r>
              <a:rPr lang="en-US" dirty="0">
                <a:latin typeface="Georgia" panose="02040502050405020303" pitchFamily="18" charset="0"/>
              </a:rPr>
              <a:t>, a combined </a:t>
            </a:r>
            <a:r>
              <a:rPr lang="en-US" dirty="0" err="1">
                <a:latin typeface="Georgia" panose="02040502050405020303" pitchFamily="18" charset="0"/>
              </a:rPr>
              <a:t>nditer</a:t>
            </a:r>
            <a:r>
              <a:rPr lang="en-US" dirty="0">
                <a:latin typeface="Georgia" panose="02040502050405020303" pitchFamily="18" charset="0"/>
              </a:rPr>
              <a:t> object is able to iterate upon them concurrently.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Assuming that an array a has dimension 3X4, and there is another array b of dimension 1X4, the iterator of following type is used (array b is broadcast to size of a).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import </a:t>
            </a:r>
            <a:r>
              <a:rPr lang="en-US" dirty="0" err="1">
                <a:latin typeface="Georgia" panose="02040502050405020303" pitchFamily="18" charset="0"/>
              </a:rPr>
              <a:t>numpy</a:t>
            </a:r>
            <a:r>
              <a:rPr lang="en-US" dirty="0">
                <a:latin typeface="Georgia" panose="02040502050405020303" pitchFamily="18" charset="0"/>
              </a:rPr>
              <a:t> as np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= </a:t>
            </a:r>
            <a:r>
              <a:rPr lang="en-US" dirty="0" err="1">
                <a:latin typeface="Georgia" panose="02040502050405020303" pitchFamily="18" charset="0"/>
              </a:rPr>
              <a:t>np.arange</a:t>
            </a:r>
            <a:r>
              <a:rPr lang="en-US" dirty="0">
                <a:latin typeface="Georgia" panose="02040502050405020303" pitchFamily="18" charset="0"/>
              </a:rPr>
              <a:t>(0,60,5)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= </a:t>
            </a:r>
            <a:r>
              <a:rPr lang="en-US" dirty="0" err="1">
                <a:latin typeface="Georgia" panose="02040502050405020303" pitchFamily="18" charset="0"/>
              </a:rPr>
              <a:t>a.reshape</a:t>
            </a:r>
            <a:r>
              <a:rPr lang="en-US" dirty="0">
                <a:latin typeface="Georgia" panose="02040502050405020303" pitchFamily="18" charset="0"/>
              </a:rPr>
              <a:t>(3,4)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('First array is:’)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(a)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('\n’ )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('Second array is:’ 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b = </a:t>
            </a:r>
            <a:r>
              <a:rPr lang="en-US" dirty="0" err="1">
                <a:latin typeface="Georgia" panose="02040502050405020303" pitchFamily="18" charset="0"/>
              </a:rPr>
              <a:t>np.array</a:t>
            </a:r>
            <a:r>
              <a:rPr lang="en-US" dirty="0">
                <a:latin typeface="Georgia" panose="02040502050405020303" pitchFamily="18" charset="0"/>
              </a:rPr>
              <a:t>([1, 2, 3, 4], </a:t>
            </a:r>
            <a:r>
              <a:rPr lang="en-US" dirty="0" err="1">
                <a:latin typeface="Georgia" panose="02040502050405020303" pitchFamily="18" charset="0"/>
              </a:rPr>
              <a:t>dtype</a:t>
            </a:r>
            <a:r>
              <a:rPr lang="en-US" dirty="0">
                <a:latin typeface="Georgia" panose="02040502050405020303" pitchFamily="18" charset="0"/>
              </a:rPr>
              <a:t> = int)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(b)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('\n’ 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('Modified array is:’ 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for </a:t>
            </a:r>
            <a:r>
              <a:rPr lang="en-US" dirty="0" err="1">
                <a:latin typeface="Georgia" panose="02040502050405020303" pitchFamily="18" charset="0"/>
              </a:rPr>
              <a:t>x,y</a:t>
            </a:r>
            <a:r>
              <a:rPr lang="en-US" dirty="0">
                <a:latin typeface="Georgia" panose="02040502050405020303" pitchFamily="18" charset="0"/>
              </a:rPr>
              <a:t> in </a:t>
            </a:r>
            <a:r>
              <a:rPr lang="en-US" dirty="0" err="1">
                <a:latin typeface="Georgia" panose="02040502050405020303" pitchFamily="18" charset="0"/>
              </a:rPr>
              <a:t>np.nditer</a:t>
            </a:r>
            <a:r>
              <a:rPr lang="en-US" dirty="0">
                <a:latin typeface="Georgia" panose="02040502050405020303" pitchFamily="18" charset="0"/>
              </a:rPr>
              <a:t>([</a:t>
            </a:r>
            <a:r>
              <a:rPr lang="en-US" dirty="0" err="1">
                <a:latin typeface="Georgia" panose="02040502050405020303" pitchFamily="18" charset="0"/>
              </a:rPr>
              <a:t>a,b</a:t>
            </a:r>
            <a:r>
              <a:rPr lang="en-US" dirty="0">
                <a:latin typeface="Georgia" panose="02040502050405020303" pitchFamily="18" charset="0"/>
              </a:rPr>
              <a:t>]):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print ("%d:%d" % (</a:t>
            </a:r>
            <a:r>
              <a:rPr lang="en-US" dirty="0" err="1">
                <a:latin typeface="Georgia" panose="02040502050405020303" pitchFamily="18" charset="0"/>
              </a:rPr>
              <a:t>x,y</a:t>
            </a:r>
            <a:r>
              <a:rPr lang="en-US" dirty="0">
                <a:latin typeface="Georgia" panose="02040502050405020303" pitchFamily="18" charset="0"/>
              </a:rPr>
              <a:t>),)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3AEFCC-8CD3-0812-CE82-D667FE89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AEE8A-71F0-16F7-9D98-B0E115E7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00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B013-4590-4997-BE26-7B49C06D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8469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Advanced indexing</a:t>
            </a:r>
            <a:endParaRPr lang="en-IN" sz="3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C24B5-832B-4D50-B52A-E2D5F94B6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371599"/>
            <a:ext cx="11382375" cy="517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import </a:t>
            </a:r>
            <a:r>
              <a:rPr lang="en-US" dirty="0" err="1">
                <a:latin typeface="Georgia" panose="02040502050405020303" pitchFamily="18" charset="0"/>
              </a:rPr>
              <a:t>numpy</a:t>
            </a:r>
            <a:r>
              <a:rPr lang="en-US" dirty="0">
                <a:latin typeface="Georgia" panose="02040502050405020303" pitchFamily="18" charset="0"/>
              </a:rPr>
              <a:t> as np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x = </a:t>
            </a:r>
            <a:r>
              <a:rPr lang="en-US" dirty="0" err="1">
                <a:latin typeface="Georgia" panose="02040502050405020303" pitchFamily="18" charset="0"/>
              </a:rPr>
              <a:t>np.array</a:t>
            </a:r>
            <a:r>
              <a:rPr lang="en-US" dirty="0">
                <a:latin typeface="Georgia" panose="02040502050405020303" pitchFamily="18" charset="0"/>
              </a:rPr>
              <a:t>([[ 0,  1,  2],[ 3,  4,  5],[ 6,  7,  8],[ 9, 10, 11]])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('Our array is:’ 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(x 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('\n’)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rows = </a:t>
            </a:r>
            <a:r>
              <a:rPr lang="en-US" dirty="0" err="1">
                <a:latin typeface="Georgia" panose="02040502050405020303" pitchFamily="18" charset="0"/>
              </a:rPr>
              <a:t>np.array</a:t>
            </a:r>
            <a:r>
              <a:rPr lang="en-US" dirty="0">
                <a:latin typeface="Georgia" panose="02040502050405020303" pitchFamily="18" charset="0"/>
              </a:rPr>
              <a:t>([[0,0],[3,3]])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cols = </a:t>
            </a:r>
            <a:r>
              <a:rPr lang="en-US" dirty="0" err="1">
                <a:latin typeface="Georgia" panose="02040502050405020303" pitchFamily="18" charset="0"/>
              </a:rPr>
              <a:t>np.array</a:t>
            </a:r>
            <a:r>
              <a:rPr lang="en-US" dirty="0">
                <a:latin typeface="Georgia" panose="02040502050405020303" pitchFamily="18" charset="0"/>
              </a:rPr>
              <a:t>([[0,2],[0,2]])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y = x[</a:t>
            </a:r>
            <a:r>
              <a:rPr lang="en-US" dirty="0" err="1">
                <a:latin typeface="Georgia" panose="02040502050405020303" pitchFamily="18" charset="0"/>
              </a:rPr>
              <a:t>rows,cols</a:t>
            </a:r>
            <a:r>
              <a:rPr lang="en-US" dirty="0">
                <a:latin typeface="Georgia" panose="02040502050405020303" pitchFamily="18" charset="0"/>
              </a:rPr>
              <a:t>]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('The corner elements of this array are:’ 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E03EA-7DA5-AA48-1653-8D0453C4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FDF55-4272-4EFE-B5F7-0FC0AC41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27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4C2A4-28D4-408E-826C-1BECC1361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47725"/>
            <a:ext cx="11496675" cy="56102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import </a:t>
            </a:r>
            <a:r>
              <a:rPr lang="en-US" dirty="0" err="1">
                <a:latin typeface="Georgia" panose="02040502050405020303" pitchFamily="18" charset="0"/>
              </a:rPr>
              <a:t>numpy</a:t>
            </a:r>
            <a:r>
              <a:rPr lang="en-US" dirty="0">
                <a:latin typeface="Georgia" panose="02040502050405020303" pitchFamily="18" charset="0"/>
              </a:rPr>
              <a:t> as np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x = </a:t>
            </a:r>
            <a:r>
              <a:rPr lang="en-US" dirty="0" err="1">
                <a:latin typeface="Georgia" panose="02040502050405020303" pitchFamily="18" charset="0"/>
              </a:rPr>
              <a:t>np.array</a:t>
            </a:r>
            <a:r>
              <a:rPr lang="en-US" dirty="0">
                <a:latin typeface="Georgia" panose="02040502050405020303" pitchFamily="18" charset="0"/>
              </a:rPr>
              <a:t>([[ 0,  1,  2],[ 3,  4,  5],[ 6,  7,  8],[ 9, 10, 11]])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('Our array is:’)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(x 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('\n’ 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z = x[1:4,1:3]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('After slicing, our array becomes:’ 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(z 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('\n’ 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y = x[1:4,[1,2]]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('Slicing using advanced index for column:’ 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print( y)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352339-4ABE-AEA4-C0F3-69FE5396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0A21F-4C4F-5ECF-D13E-B1DD845D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30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C6D8-E27A-4DC3-9A57-8D4F5104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67" y="17703"/>
            <a:ext cx="11029616" cy="631344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Iterating over array</a:t>
            </a:r>
            <a:endParaRPr lang="en-IN" sz="3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87E02-B4AF-4D09-B6B0-319868A6C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6" y="952500"/>
            <a:ext cx="11315532" cy="55721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NumPy package contains an iterator object </a:t>
            </a:r>
            <a:r>
              <a:rPr lang="en-US" dirty="0" err="1">
                <a:latin typeface="Georgia" panose="02040502050405020303" pitchFamily="18" charset="0"/>
              </a:rPr>
              <a:t>numpy.nditer</a:t>
            </a:r>
            <a:r>
              <a:rPr lang="en-US" dirty="0">
                <a:latin typeface="Georgia" panose="02040502050405020303" pitchFamily="18" charset="0"/>
              </a:rPr>
              <a:t>. It is an efficient multidimensional iterator object using which it is possible to iterate over an array.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Each element of an array is visited using Python’s standard Iterator interface.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Let us create a 3X4 array using </a:t>
            </a:r>
            <a:r>
              <a:rPr lang="en-US" dirty="0" err="1">
                <a:latin typeface="Georgia" panose="02040502050405020303" pitchFamily="18" charset="0"/>
              </a:rPr>
              <a:t>arange</a:t>
            </a:r>
            <a:r>
              <a:rPr lang="en-US" dirty="0">
                <a:latin typeface="Georgia" panose="02040502050405020303" pitchFamily="18" charset="0"/>
              </a:rPr>
              <a:t>() function and iterate over it using </a:t>
            </a:r>
            <a:r>
              <a:rPr lang="en-US" dirty="0" err="1">
                <a:latin typeface="Georgia" panose="02040502050405020303" pitchFamily="18" charset="0"/>
              </a:rPr>
              <a:t>nditer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import </a:t>
            </a:r>
            <a:r>
              <a:rPr lang="en-US" dirty="0" err="1">
                <a:latin typeface="Georgia" panose="02040502050405020303" pitchFamily="18" charset="0"/>
              </a:rPr>
              <a:t>numpy</a:t>
            </a:r>
            <a:r>
              <a:rPr lang="en-US" dirty="0">
                <a:latin typeface="Georgia" panose="02040502050405020303" pitchFamily="18" charset="0"/>
              </a:rPr>
              <a:t> as np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= </a:t>
            </a:r>
            <a:r>
              <a:rPr lang="en-US" dirty="0" err="1">
                <a:latin typeface="Georgia" panose="02040502050405020303" pitchFamily="18" charset="0"/>
              </a:rPr>
              <a:t>np.arange</a:t>
            </a:r>
            <a:r>
              <a:rPr lang="en-US" dirty="0">
                <a:latin typeface="Georgia" panose="02040502050405020303" pitchFamily="18" charset="0"/>
              </a:rPr>
              <a:t>(0,60,5)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= </a:t>
            </a:r>
            <a:r>
              <a:rPr lang="en-US" dirty="0" err="1">
                <a:latin typeface="Georgia" panose="02040502050405020303" pitchFamily="18" charset="0"/>
              </a:rPr>
              <a:t>a.reshape</a:t>
            </a:r>
            <a:r>
              <a:rPr lang="en-US" dirty="0">
                <a:latin typeface="Georgia" panose="02040502050405020303" pitchFamily="18" charset="0"/>
              </a:rPr>
              <a:t>(3,4)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('Original array is:’)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(a)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('\n’)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('Modified array is:’)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for x in </a:t>
            </a:r>
            <a:r>
              <a:rPr lang="en-US" dirty="0" err="1">
                <a:latin typeface="Georgia" panose="02040502050405020303" pitchFamily="18" charset="0"/>
              </a:rPr>
              <a:t>np.nditer</a:t>
            </a:r>
            <a:r>
              <a:rPr lang="en-US" dirty="0">
                <a:latin typeface="Georgia" panose="02040502050405020303" pitchFamily="18" charset="0"/>
              </a:rPr>
              <a:t>(a):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print (x,)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8F343-8F47-7A83-5B94-1B6924AB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62E34-D67A-6534-B9A1-482546DD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23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4889-A422-4180-A255-E49063838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876300"/>
            <a:ext cx="11391900" cy="57340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import </a:t>
            </a:r>
            <a:r>
              <a:rPr lang="en-US" dirty="0" err="1">
                <a:latin typeface="Georgia" panose="02040502050405020303" pitchFamily="18" charset="0"/>
              </a:rPr>
              <a:t>numpy</a:t>
            </a:r>
            <a:r>
              <a:rPr lang="en-US" dirty="0">
                <a:latin typeface="Georgia" panose="02040502050405020303" pitchFamily="18" charset="0"/>
              </a:rPr>
              <a:t> as np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= </a:t>
            </a:r>
            <a:r>
              <a:rPr lang="en-US" dirty="0" err="1">
                <a:latin typeface="Georgia" panose="02040502050405020303" pitchFamily="18" charset="0"/>
              </a:rPr>
              <a:t>np.arange</a:t>
            </a:r>
            <a:r>
              <a:rPr lang="en-US" dirty="0">
                <a:latin typeface="Georgia" panose="02040502050405020303" pitchFamily="18" charset="0"/>
              </a:rPr>
              <a:t>(0,60,5)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= </a:t>
            </a:r>
            <a:r>
              <a:rPr lang="en-US" dirty="0" err="1">
                <a:latin typeface="Georgia" panose="02040502050405020303" pitchFamily="18" charset="0"/>
              </a:rPr>
              <a:t>a.reshape</a:t>
            </a:r>
            <a:r>
              <a:rPr lang="en-US" dirty="0">
                <a:latin typeface="Georgia" panose="02040502050405020303" pitchFamily="18" charset="0"/>
              </a:rPr>
              <a:t>(3,4)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'Original array is:'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(a)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('\n’ 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('Transpose of the original array is:’ 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b = </a:t>
            </a:r>
            <a:r>
              <a:rPr lang="en-US" dirty="0" err="1">
                <a:latin typeface="Georgia" panose="02040502050405020303" pitchFamily="18" charset="0"/>
              </a:rPr>
              <a:t>a.T</a:t>
            </a:r>
            <a:r>
              <a:rPr lang="en-US" dirty="0">
                <a:latin typeface="Georgia" panose="02040502050405020303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(b)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('\n’)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('Modified array is:’)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for x in </a:t>
            </a:r>
            <a:r>
              <a:rPr lang="en-US" dirty="0" err="1">
                <a:latin typeface="Georgia" panose="02040502050405020303" pitchFamily="18" charset="0"/>
              </a:rPr>
              <a:t>np.nditer</a:t>
            </a:r>
            <a:r>
              <a:rPr lang="en-US" dirty="0">
                <a:latin typeface="Georgia" panose="02040502050405020303" pitchFamily="18" charset="0"/>
              </a:rPr>
              <a:t>(b):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print x,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FC32C3-FF4F-B926-F7FB-4F664AD7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85FB6-C6CA-EF71-3BA3-D309FB1D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48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D799E-06C7-4D9C-9588-1291D0524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6" y="771525"/>
            <a:ext cx="11515724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Georgia" panose="02040502050405020303" pitchFamily="18" charset="0"/>
              </a:rPr>
              <a:t>import </a:t>
            </a:r>
            <a:r>
              <a:rPr lang="en-IN" sz="2400" dirty="0" err="1">
                <a:latin typeface="Georgia" panose="02040502050405020303" pitchFamily="18" charset="0"/>
              </a:rPr>
              <a:t>numpy</a:t>
            </a:r>
            <a:r>
              <a:rPr lang="en-IN" sz="2400" dirty="0">
                <a:latin typeface="Georgia" panose="02040502050405020303" pitchFamily="18" charset="0"/>
              </a:rPr>
              <a:t> as np</a:t>
            </a:r>
          </a:p>
          <a:p>
            <a:pPr marL="0" indent="0">
              <a:buNone/>
            </a:pPr>
            <a:r>
              <a:rPr lang="en-IN" sz="2400" dirty="0">
                <a:latin typeface="Georgia" panose="02040502050405020303" pitchFamily="18" charset="0"/>
              </a:rPr>
              <a:t>a = </a:t>
            </a:r>
            <a:r>
              <a:rPr lang="en-IN" sz="2400" dirty="0" err="1">
                <a:latin typeface="Georgia" panose="02040502050405020303" pitchFamily="18" charset="0"/>
              </a:rPr>
              <a:t>np.arange</a:t>
            </a:r>
            <a:r>
              <a:rPr lang="en-IN" sz="2400" dirty="0">
                <a:latin typeface="Georgia" panose="02040502050405020303" pitchFamily="18" charset="0"/>
              </a:rPr>
              <a:t>(0,60,5)</a:t>
            </a:r>
          </a:p>
          <a:p>
            <a:pPr marL="0" indent="0">
              <a:buNone/>
            </a:pPr>
            <a:r>
              <a:rPr lang="en-IN" sz="2400" dirty="0">
                <a:latin typeface="Georgia" panose="02040502050405020303" pitchFamily="18" charset="0"/>
              </a:rPr>
              <a:t>a = </a:t>
            </a:r>
            <a:r>
              <a:rPr lang="en-IN" sz="2400" dirty="0" err="1">
                <a:latin typeface="Georgia" panose="02040502050405020303" pitchFamily="18" charset="0"/>
              </a:rPr>
              <a:t>a.reshape</a:t>
            </a:r>
            <a:r>
              <a:rPr lang="en-IN" sz="2400" dirty="0">
                <a:latin typeface="Georgia" panose="02040502050405020303" pitchFamily="18" charset="0"/>
              </a:rPr>
              <a:t>(3,4)</a:t>
            </a:r>
          </a:p>
          <a:p>
            <a:pPr marL="0" indent="0">
              <a:buNone/>
            </a:pPr>
            <a:r>
              <a:rPr lang="en-IN" sz="2400" dirty="0">
                <a:latin typeface="Georgia" panose="02040502050405020303" pitchFamily="18" charset="0"/>
              </a:rPr>
              <a:t>print ('Original array is:’)</a:t>
            </a:r>
          </a:p>
          <a:p>
            <a:pPr marL="0" indent="0">
              <a:buNone/>
            </a:pPr>
            <a:r>
              <a:rPr lang="en-IN" sz="2400" dirty="0">
                <a:latin typeface="Georgia" panose="02040502050405020303" pitchFamily="18" charset="0"/>
              </a:rPr>
              <a:t>print (a)</a:t>
            </a:r>
          </a:p>
          <a:p>
            <a:pPr marL="0" indent="0">
              <a:buNone/>
            </a:pPr>
            <a:r>
              <a:rPr lang="en-IN" sz="2400" dirty="0">
                <a:latin typeface="Georgia" panose="02040502050405020303" pitchFamily="18" charset="0"/>
              </a:rPr>
              <a:t>print ('\n’)</a:t>
            </a:r>
          </a:p>
          <a:p>
            <a:pPr marL="0" indent="0">
              <a:buNone/>
            </a:pPr>
            <a:r>
              <a:rPr lang="en-IN" sz="2400" dirty="0">
                <a:latin typeface="Georgia" panose="02040502050405020303" pitchFamily="18" charset="0"/>
              </a:rPr>
              <a:t>print ('Transpose of the original array is:’)</a:t>
            </a:r>
          </a:p>
          <a:p>
            <a:pPr marL="0" indent="0">
              <a:buNone/>
            </a:pPr>
            <a:r>
              <a:rPr lang="en-IN" sz="2400" dirty="0">
                <a:latin typeface="Georgia" panose="02040502050405020303" pitchFamily="18" charset="0"/>
              </a:rPr>
              <a:t>b = </a:t>
            </a:r>
            <a:r>
              <a:rPr lang="en-IN" sz="2400" dirty="0" err="1">
                <a:latin typeface="Georgia" panose="02040502050405020303" pitchFamily="18" charset="0"/>
              </a:rPr>
              <a:t>a.T</a:t>
            </a:r>
            <a:endParaRPr lang="en-IN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Georgia" panose="02040502050405020303" pitchFamily="18" charset="0"/>
              </a:rPr>
              <a:t>print (b)</a:t>
            </a:r>
          </a:p>
          <a:p>
            <a:pPr marL="0" indent="0">
              <a:buNone/>
            </a:pPr>
            <a:r>
              <a:rPr lang="en-IN" sz="2400" dirty="0">
                <a:latin typeface="Georgia" panose="02040502050405020303" pitchFamily="18" charset="0"/>
              </a:rPr>
              <a:t>print ('\n’)</a:t>
            </a:r>
          </a:p>
          <a:p>
            <a:pPr marL="0" indent="0">
              <a:buNone/>
            </a:pPr>
            <a:r>
              <a:rPr lang="en-IN" sz="2400" dirty="0">
                <a:latin typeface="Georgia" panose="02040502050405020303" pitchFamily="18" charset="0"/>
              </a:rPr>
              <a:t>print ('Sorted in C-style order:’)</a:t>
            </a:r>
          </a:p>
          <a:p>
            <a:pPr marL="0" indent="0">
              <a:buNone/>
            </a:pPr>
            <a:endParaRPr lang="en-IN" sz="2400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A1F5D7-870F-E929-7B97-C7378D78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96DF8-9174-935F-6E49-88840ED1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01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6B34B-B432-44E4-8759-BFA611719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400050"/>
            <a:ext cx="11267907" cy="600075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c = </a:t>
            </a:r>
            <a:r>
              <a:rPr lang="en-IN" dirty="0" err="1">
                <a:latin typeface="Georgia" panose="02040502050405020303" pitchFamily="18" charset="0"/>
              </a:rPr>
              <a:t>b.copy</a:t>
            </a:r>
            <a:r>
              <a:rPr lang="en-IN" dirty="0">
                <a:latin typeface="Georgia" panose="02040502050405020303" pitchFamily="18" charset="0"/>
              </a:rPr>
              <a:t>(order = 'C')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 (c)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for x in </a:t>
            </a:r>
            <a:r>
              <a:rPr lang="en-IN" dirty="0" err="1">
                <a:latin typeface="Georgia" panose="02040502050405020303" pitchFamily="18" charset="0"/>
              </a:rPr>
              <a:t>np.nditer</a:t>
            </a:r>
            <a:r>
              <a:rPr lang="en-IN" dirty="0">
                <a:latin typeface="Georgia" panose="02040502050405020303" pitchFamily="18" charset="0"/>
              </a:rPr>
              <a:t>(c):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print (x,)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 ('\n’)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 ‘(Sorted in F-style order:’)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c = </a:t>
            </a:r>
            <a:r>
              <a:rPr lang="en-IN" dirty="0" err="1">
                <a:latin typeface="Georgia" panose="02040502050405020303" pitchFamily="18" charset="0"/>
              </a:rPr>
              <a:t>b.copy</a:t>
            </a:r>
            <a:r>
              <a:rPr lang="en-IN" dirty="0">
                <a:latin typeface="Georgia" panose="02040502050405020303" pitchFamily="18" charset="0"/>
              </a:rPr>
              <a:t>(order = 'F')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print (c)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for x in </a:t>
            </a:r>
            <a:r>
              <a:rPr lang="en-IN" dirty="0" err="1">
                <a:latin typeface="Georgia" panose="02040502050405020303" pitchFamily="18" charset="0"/>
              </a:rPr>
              <a:t>np.nditer</a:t>
            </a:r>
            <a:r>
              <a:rPr lang="en-IN" dirty="0">
                <a:latin typeface="Georgia" panose="02040502050405020303" pitchFamily="18" charset="0"/>
              </a:rPr>
              <a:t>(c):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print (x,)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3FFBB4-F612-A0A0-7E92-13DCC4AF7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B23EE-F437-9FC0-9F54-EFA4707E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80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55DD-1B01-4202-B8E2-824E6FD97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90500"/>
            <a:ext cx="11525249" cy="627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Georgia" panose="02040502050405020303" pitchFamily="18" charset="0"/>
              </a:rPr>
              <a:t>Modifying Array values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The </a:t>
            </a:r>
            <a:r>
              <a:rPr lang="en-US" sz="2200" dirty="0" err="1">
                <a:latin typeface="Georgia" panose="02040502050405020303" pitchFamily="18" charset="0"/>
              </a:rPr>
              <a:t>nditer</a:t>
            </a:r>
            <a:r>
              <a:rPr lang="en-US" sz="2200" dirty="0">
                <a:latin typeface="Georgia" panose="02040502050405020303" pitchFamily="18" charset="0"/>
              </a:rPr>
              <a:t> object has another optional parameter called </a:t>
            </a:r>
            <a:r>
              <a:rPr lang="en-US" sz="2200" dirty="0" err="1">
                <a:latin typeface="Georgia" panose="02040502050405020303" pitchFamily="18" charset="0"/>
              </a:rPr>
              <a:t>op_flags</a:t>
            </a:r>
            <a:r>
              <a:rPr lang="en-US" sz="2200" dirty="0">
                <a:latin typeface="Georgia" panose="02040502050405020303" pitchFamily="18" charset="0"/>
              </a:rPr>
              <a:t>. Its default value is read-only, but can be set to read-write or write-only mode. This will enable modifying array elements using this iterator.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import </a:t>
            </a:r>
            <a:r>
              <a:rPr lang="en-US" sz="2200" dirty="0" err="1">
                <a:latin typeface="Georgia" panose="02040502050405020303" pitchFamily="18" charset="0"/>
              </a:rPr>
              <a:t>numpy</a:t>
            </a:r>
            <a:r>
              <a:rPr lang="en-US" sz="2200" dirty="0">
                <a:latin typeface="Georgia" panose="02040502050405020303" pitchFamily="18" charset="0"/>
              </a:rPr>
              <a:t> as np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a = </a:t>
            </a:r>
            <a:r>
              <a:rPr lang="en-US" sz="2200" dirty="0" err="1">
                <a:latin typeface="Georgia" panose="02040502050405020303" pitchFamily="18" charset="0"/>
              </a:rPr>
              <a:t>np.arange</a:t>
            </a:r>
            <a:r>
              <a:rPr lang="en-US" sz="2200" dirty="0">
                <a:latin typeface="Georgia" panose="02040502050405020303" pitchFamily="18" charset="0"/>
              </a:rPr>
              <a:t>(0,60,5)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a = </a:t>
            </a:r>
            <a:r>
              <a:rPr lang="en-US" sz="2200" dirty="0" err="1">
                <a:latin typeface="Georgia" panose="02040502050405020303" pitchFamily="18" charset="0"/>
              </a:rPr>
              <a:t>a.reshape</a:t>
            </a:r>
            <a:r>
              <a:rPr lang="en-US" sz="2200" dirty="0">
                <a:latin typeface="Georgia" panose="02040502050405020303" pitchFamily="18" charset="0"/>
              </a:rPr>
              <a:t>(3,4)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 ('Original array is:’)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Print(a)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 (‘\n’)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for x in </a:t>
            </a:r>
            <a:r>
              <a:rPr lang="en-US" sz="2200" dirty="0" err="1">
                <a:latin typeface="Georgia" panose="02040502050405020303" pitchFamily="18" charset="0"/>
              </a:rPr>
              <a:t>np.nditer</a:t>
            </a:r>
            <a:r>
              <a:rPr lang="en-US" sz="2200" dirty="0">
                <a:latin typeface="Georgia" panose="02040502050405020303" pitchFamily="18" charset="0"/>
              </a:rPr>
              <a:t>(a, </a:t>
            </a:r>
            <a:r>
              <a:rPr lang="en-US" sz="2200" dirty="0" err="1">
                <a:latin typeface="Georgia" panose="02040502050405020303" pitchFamily="18" charset="0"/>
              </a:rPr>
              <a:t>op_flags</a:t>
            </a:r>
            <a:r>
              <a:rPr lang="en-US" sz="2200" dirty="0">
                <a:latin typeface="Georgia" panose="02040502050405020303" pitchFamily="18" charset="0"/>
              </a:rPr>
              <a:t> = ['</a:t>
            </a:r>
            <a:r>
              <a:rPr lang="en-US" sz="2200" dirty="0" err="1">
                <a:latin typeface="Georgia" panose="02040502050405020303" pitchFamily="18" charset="0"/>
              </a:rPr>
              <a:t>readwrite</a:t>
            </a:r>
            <a:r>
              <a:rPr lang="en-US" sz="2200" dirty="0">
                <a:latin typeface="Georgia" panose="02040502050405020303" pitchFamily="18" charset="0"/>
              </a:rPr>
              <a:t>']):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   x[...] = 2*x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 ('Modified array is:’)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 (a)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D941A7-B22B-F722-F5B8-B668D14E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47C3B-303A-07C8-550A-F46065F9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41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F622-EC43-4A57-952D-34E2E5746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6" y="704850"/>
            <a:ext cx="11420474" cy="580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import </a:t>
            </a:r>
            <a:r>
              <a:rPr lang="en-US" dirty="0" err="1">
                <a:latin typeface="Georgia" panose="02040502050405020303" pitchFamily="18" charset="0"/>
              </a:rPr>
              <a:t>numpy</a:t>
            </a:r>
            <a:r>
              <a:rPr lang="en-US" dirty="0">
                <a:latin typeface="Georgia" panose="02040502050405020303" pitchFamily="18" charset="0"/>
              </a:rPr>
              <a:t> as np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= </a:t>
            </a:r>
            <a:r>
              <a:rPr lang="en-US" dirty="0" err="1">
                <a:latin typeface="Georgia" panose="02040502050405020303" pitchFamily="18" charset="0"/>
              </a:rPr>
              <a:t>np.arange</a:t>
            </a:r>
            <a:r>
              <a:rPr lang="en-US" dirty="0">
                <a:latin typeface="Georgia" panose="02040502050405020303" pitchFamily="18" charset="0"/>
              </a:rPr>
              <a:t>(0,60,5)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= </a:t>
            </a:r>
            <a:r>
              <a:rPr lang="en-US" dirty="0" err="1">
                <a:latin typeface="Georgia" panose="02040502050405020303" pitchFamily="18" charset="0"/>
              </a:rPr>
              <a:t>a.reshape</a:t>
            </a:r>
            <a:r>
              <a:rPr lang="en-US" dirty="0">
                <a:latin typeface="Georgia" panose="02040502050405020303" pitchFamily="18" charset="0"/>
              </a:rPr>
              <a:t>(3,4)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('Original array is:’ 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(a)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('\n’ 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print ('Modified array is:’ )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for x in </a:t>
            </a:r>
            <a:r>
              <a:rPr lang="en-US" dirty="0" err="1">
                <a:latin typeface="Georgia" panose="02040502050405020303" pitchFamily="18" charset="0"/>
              </a:rPr>
              <a:t>np.nditer</a:t>
            </a:r>
            <a:r>
              <a:rPr lang="en-US" dirty="0">
                <a:latin typeface="Georgia" panose="02040502050405020303" pitchFamily="18" charset="0"/>
              </a:rPr>
              <a:t>(a, flags = ['</a:t>
            </a:r>
            <a:r>
              <a:rPr lang="en-US" dirty="0" err="1">
                <a:latin typeface="Georgia" panose="02040502050405020303" pitchFamily="18" charset="0"/>
              </a:rPr>
              <a:t>external_loop</a:t>
            </a:r>
            <a:r>
              <a:rPr lang="en-US" dirty="0">
                <a:latin typeface="Georgia" panose="02040502050405020303" pitchFamily="18" charset="0"/>
              </a:rPr>
              <a:t>'], order = 'F'):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print x,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A984D5-8031-F025-F17B-54AF5BAE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465E5-5688-5FA8-9859-31E6D44F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925178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28</TotalTime>
  <Words>880</Words>
  <Application>Microsoft Office PowerPoint</Application>
  <PresentationFormat>Widescreen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Wingdings</vt:lpstr>
      <vt:lpstr>ICT Basic Theme</vt:lpstr>
      <vt:lpstr>Advanced Indexing &amp; Iterating over Array</vt:lpstr>
      <vt:lpstr>Advanced indexing</vt:lpstr>
      <vt:lpstr>PowerPoint Presentation</vt:lpstr>
      <vt:lpstr>Iterating over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Indexing &amp; Iterating over Array</dc:title>
  <dc:creator>sarihaashanmugasundaram@gmail.com</dc:creator>
  <cp:lastModifiedBy>sarihaashanmugasundaram@gmail.com</cp:lastModifiedBy>
  <cp:revision>3</cp:revision>
  <dcterms:created xsi:type="dcterms:W3CDTF">2023-04-29T07:45:41Z</dcterms:created>
  <dcterms:modified xsi:type="dcterms:W3CDTF">2023-04-29T14:29:35Z</dcterms:modified>
</cp:coreProperties>
</file>