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71A1-E131-4C89-ABE5-6C16C168E9E9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A7740-AE6C-4FCB-8382-F8D803F28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7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DED8-2627-1BDD-FB90-3BEF9E1B1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Working with Date and Time using pandas &amp; Working with pandas Xlsx Writer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673F4-8B0D-33F0-BAF7-5F84821A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685-974F-2892-D982-25D752A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38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947-C9A7-405B-AD67-5A165B37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67" y="333376"/>
            <a:ext cx="11029616" cy="497994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Working with date and time using Pandas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D25A-CCB4-468E-9048-D59B7B9D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4925"/>
            <a:ext cx="11029615" cy="52196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While working with data, encountering time series data is very usual. Pandas is a very useful tool while working with time series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Pandas provide a different set of tools using which we can perform all the necessary tasks on date-time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Example1: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 = </a:t>
            </a:r>
            <a:r>
              <a:rPr lang="en-US" dirty="0" err="1">
                <a:latin typeface="Georgia" panose="02040502050405020303" pitchFamily="18" charset="0"/>
              </a:rPr>
              <a:t>pd.date_range</a:t>
            </a:r>
            <a:r>
              <a:rPr lang="en-US" dirty="0">
                <a:latin typeface="Georgia" panose="02040502050405020303" pitchFamily="18" charset="0"/>
              </a:rPr>
              <a:t>('1/1/2011', periods = 10, </a:t>
            </a:r>
            <a:r>
              <a:rPr lang="en-US" dirty="0" err="1">
                <a:latin typeface="Georgia" panose="02040502050405020303" pitchFamily="18" charset="0"/>
              </a:rPr>
              <a:t>freq</a:t>
            </a:r>
            <a:r>
              <a:rPr lang="en-US" dirty="0">
                <a:latin typeface="Georgia" panose="02040502050405020303" pitchFamily="18" charset="0"/>
              </a:rPr>
              <a:t> ='H')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Example2: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datetime import datetime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data = </a:t>
            </a:r>
            <a:r>
              <a:rPr lang="en-US" dirty="0" err="1">
                <a:latin typeface="Georgia" panose="02040502050405020303" pitchFamily="18" charset="0"/>
              </a:rPr>
              <a:t>pd.date_range</a:t>
            </a:r>
            <a:r>
              <a:rPr lang="en-US" dirty="0">
                <a:latin typeface="Georgia" panose="02040502050405020303" pitchFamily="18" charset="0"/>
              </a:rPr>
              <a:t>('1/1/2011', periods = 10, </a:t>
            </a:r>
            <a:r>
              <a:rPr lang="en-US" dirty="0" err="1">
                <a:latin typeface="Georgia" panose="02040502050405020303" pitchFamily="18" charset="0"/>
              </a:rPr>
              <a:t>freq</a:t>
            </a:r>
            <a:r>
              <a:rPr lang="en-US" dirty="0">
                <a:latin typeface="Georgia" panose="02040502050405020303" pitchFamily="18" charset="0"/>
              </a:rPr>
              <a:t> ='H')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x = </a:t>
            </a:r>
            <a:r>
              <a:rPr lang="en-US" dirty="0" err="1">
                <a:latin typeface="Georgia" panose="02040502050405020303" pitchFamily="18" charset="0"/>
              </a:rPr>
              <a:t>datetime.now</a:t>
            </a:r>
            <a:r>
              <a:rPr lang="en-US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x.month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x.year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8E92E-AF3A-6648-4BF5-47C052A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31C35-7478-91D5-867E-58CD28A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D8DB-5599-4CB0-814B-1424C562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695325"/>
            <a:ext cx="11649074" cy="5876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Current Date and Time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today = </a:t>
            </a:r>
            <a:r>
              <a:rPr lang="en-US" dirty="0" err="1">
                <a:latin typeface="Georgia" panose="02040502050405020303" pitchFamily="18" charset="0"/>
              </a:rPr>
              <a:t>pd.to_datetime</a:t>
            </a:r>
            <a:r>
              <a:rPr lang="en-US" dirty="0">
                <a:latin typeface="Georgia" panose="02040502050405020303" pitchFamily="18" charset="0"/>
              </a:rPr>
              <a:t>("today")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print(today)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Datetime</a:t>
            </a:r>
            <a:r>
              <a:rPr lang="en-US" dirty="0">
                <a:latin typeface="Georgia" panose="02040502050405020303" pitchFamily="18" charset="0"/>
              </a:rPr>
              <a:t> features can be divided into two categories. The first one time moments in a period and second the time passed since a particular period. These features can be very useful to understand the patterns in the data.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Divide a given date into features –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pandas.Series.dt.year</a:t>
            </a:r>
            <a:r>
              <a:rPr lang="en-US" dirty="0">
                <a:latin typeface="Georgia" panose="02040502050405020303" pitchFamily="18" charset="0"/>
              </a:rPr>
              <a:t> returns the year of the date time.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pandas.Series.dt.month</a:t>
            </a:r>
            <a:r>
              <a:rPr lang="en-US" dirty="0">
                <a:latin typeface="Georgia" panose="02040502050405020303" pitchFamily="18" charset="0"/>
              </a:rPr>
              <a:t> returns the month of the date time.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pandas.Series.dt.day</a:t>
            </a:r>
            <a:r>
              <a:rPr lang="en-US" dirty="0">
                <a:latin typeface="Georgia" panose="02040502050405020303" pitchFamily="18" charset="0"/>
              </a:rPr>
              <a:t> returns the day of the date time.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pandas.Series.dt.hour</a:t>
            </a:r>
            <a:r>
              <a:rPr lang="en-US" dirty="0">
                <a:latin typeface="Georgia" panose="02040502050405020303" pitchFamily="18" charset="0"/>
              </a:rPr>
              <a:t> returns the hour of the date time. 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pandas.Series.dt.minute</a:t>
            </a:r>
            <a:r>
              <a:rPr lang="en-US" dirty="0">
                <a:latin typeface="Georgia" panose="02040502050405020303" pitchFamily="18" charset="0"/>
              </a:rPr>
              <a:t> returns the minute of the date time.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3116C-1068-B168-39EA-254A933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65C0-2D2F-F412-0E43-60458B6D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9442-8814-4144-8ED8-E815585D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3950"/>
            <a:ext cx="11029615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 = </a:t>
            </a:r>
            <a:r>
              <a:rPr lang="en-IN" dirty="0" err="1">
                <a:latin typeface="Georgia" panose="02040502050405020303" pitchFamily="18" charset="0"/>
              </a:rPr>
              <a:t>pd.date_range</a:t>
            </a:r>
            <a:r>
              <a:rPr lang="en-IN" dirty="0">
                <a:latin typeface="Georgia" panose="02040502050405020303" pitchFamily="18" charset="0"/>
              </a:rPr>
              <a:t>('1/1/2011', periods = 72, </a:t>
            </a:r>
            <a:r>
              <a:rPr lang="en-IN" dirty="0" err="1">
                <a:latin typeface="Georgia" panose="02040502050405020303" pitchFamily="18" charset="0"/>
              </a:rPr>
              <a:t>freq</a:t>
            </a:r>
            <a:r>
              <a:rPr lang="en-IN" dirty="0">
                <a:latin typeface="Georgia" panose="02040502050405020303" pitchFamily="18" charset="0"/>
              </a:rPr>
              <a:t> ='H')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[:5]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['year'] = </a:t>
            </a: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['date'].</a:t>
            </a:r>
            <a:r>
              <a:rPr lang="en-IN" dirty="0" err="1">
                <a:latin typeface="Georgia" panose="02040502050405020303" pitchFamily="18" charset="0"/>
              </a:rPr>
              <a:t>dt.year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['month'] = </a:t>
            </a: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['date'].</a:t>
            </a:r>
            <a:r>
              <a:rPr lang="en-IN" dirty="0" err="1">
                <a:latin typeface="Georgia" panose="02040502050405020303" pitchFamily="18" charset="0"/>
              </a:rPr>
              <a:t>dt.month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['day'] = </a:t>
            </a: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['date'].</a:t>
            </a:r>
            <a:r>
              <a:rPr lang="en-IN" dirty="0" err="1">
                <a:latin typeface="Georgia" panose="02040502050405020303" pitchFamily="18" charset="0"/>
              </a:rPr>
              <a:t>dt.day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['hour'] = </a:t>
            </a: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['date'].</a:t>
            </a:r>
            <a:r>
              <a:rPr lang="en-IN" dirty="0" err="1">
                <a:latin typeface="Georgia" panose="02040502050405020303" pitchFamily="18" charset="0"/>
              </a:rPr>
              <a:t>dt.hour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['minute'] = </a:t>
            </a:r>
            <a:r>
              <a:rPr lang="en-IN" dirty="0" err="1">
                <a:latin typeface="Georgia" panose="02040502050405020303" pitchFamily="18" charset="0"/>
              </a:rPr>
              <a:t>rng</a:t>
            </a:r>
            <a:r>
              <a:rPr lang="en-IN" dirty="0">
                <a:latin typeface="Georgia" panose="02040502050405020303" pitchFamily="18" charset="0"/>
              </a:rPr>
              <a:t>['date'].</a:t>
            </a:r>
            <a:r>
              <a:rPr lang="en-IN" dirty="0" err="1">
                <a:latin typeface="Georgia" panose="02040502050405020303" pitchFamily="18" charset="0"/>
              </a:rPr>
              <a:t>dt.minute</a:t>
            </a: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rng.head</a:t>
            </a:r>
            <a:r>
              <a:rPr lang="en-IN" dirty="0">
                <a:latin typeface="Georgia" panose="02040502050405020303" pitchFamily="18" charset="0"/>
              </a:rPr>
              <a:t>(3)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32DAD-CE53-7C87-4CED-181CF5FC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8A75-90EE-FA4E-B1A6-A8B73458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6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E3BC-B9C6-4D3D-9226-B0E8A9FF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8225"/>
            <a:ext cx="11029615" cy="550545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Pandas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Timestamp.now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Function return the current time in the local </a:t>
            </a:r>
            <a:r>
              <a:rPr lang="en-US" dirty="0" err="1">
                <a:latin typeface="Georgia" panose="02040502050405020303" pitchFamily="18" charset="0"/>
              </a:rPr>
              <a:t>timezone</a:t>
            </a:r>
            <a:r>
              <a:rPr lang="en-US" dirty="0">
                <a:latin typeface="Georgia" panose="02040502050405020303" pitchFamily="18" charset="0"/>
              </a:rPr>
              <a:t>. It is Equivalent to </a:t>
            </a:r>
            <a:r>
              <a:rPr lang="en-US" dirty="0" err="1">
                <a:latin typeface="Georgia" panose="02040502050405020303" pitchFamily="18" charset="0"/>
              </a:rPr>
              <a:t>datetime.now</a:t>
            </a:r>
            <a:r>
              <a:rPr lang="en-US" dirty="0">
                <a:latin typeface="Georgia" panose="02040502050405020303" pitchFamily="18" charset="0"/>
              </a:rPr>
              <a:t>([</a:t>
            </a:r>
            <a:r>
              <a:rPr lang="en-US" dirty="0" err="1">
                <a:latin typeface="Georgia" panose="02040502050405020303" pitchFamily="18" charset="0"/>
              </a:rPr>
              <a:t>tz</a:t>
            </a:r>
            <a:r>
              <a:rPr lang="en-US" dirty="0">
                <a:latin typeface="Georgia" panose="02040502050405020303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ts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pd.Timestamp</a:t>
            </a:r>
            <a:r>
              <a:rPr lang="en-US" dirty="0">
                <a:latin typeface="Georgia" panose="02040502050405020303" pitchFamily="18" charset="0"/>
              </a:rPr>
              <a:t>(year = 2011,  month = 11, day = 21,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  hour = 10, second = 49, </a:t>
            </a:r>
            <a:r>
              <a:rPr lang="en-US" dirty="0" err="1">
                <a:latin typeface="Georgia" panose="02040502050405020303" pitchFamily="18" charset="0"/>
              </a:rPr>
              <a:t>tz</a:t>
            </a:r>
            <a:r>
              <a:rPr lang="en-US" dirty="0">
                <a:latin typeface="Georgia" panose="02040502050405020303" pitchFamily="18" charset="0"/>
              </a:rPr>
              <a:t> = 'US/Central')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</a:t>
            </a:r>
            <a:r>
              <a:rPr lang="en-US" dirty="0" err="1">
                <a:latin typeface="Georgia" panose="02040502050405020303" pitchFamily="18" charset="0"/>
              </a:rPr>
              <a:t>ts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# return the current time</a:t>
            </a:r>
          </a:p>
          <a:p>
            <a:pPr marL="0" indent="0">
              <a:buNone/>
            </a:pPr>
            <a:r>
              <a:rPr lang="en-US" dirty="0" err="1">
                <a:latin typeface="Georgia" panose="02040502050405020303" pitchFamily="18" charset="0"/>
              </a:rPr>
              <a:t>ts.now</a:t>
            </a:r>
            <a:r>
              <a:rPr lang="en-US" dirty="0">
                <a:latin typeface="Georgia" panose="02040502050405020303" pitchFamily="18" charset="0"/>
              </a:rPr>
              <a:t>()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5ACF1-0DED-2A12-0293-86D045A4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43133-7963-F0FF-2286-26126C45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4540-1CAF-43BB-95F1-F5F1AD36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8225"/>
            <a:ext cx="11029615" cy="5467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Working with Pandas and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XlsxWriter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Python Pandas is a data analysis library. It can read, filter and re-arrange small and large datasets and output them in a range of formats including Excel.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Pandas writes Excel files using the </a:t>
            </a:r>
            <a:r>
              <a:rPr lang="en-US" dirty="0" err="1">
                <a:latin typeface="Georgia" panose="02040502050405020303" pitchFamily="18" charset="0"/>
              </a:rPr>
              <a:t>XlsxWriter</a:t>
            </a:r>
            <a:r>
              <a:rPr lang="en-US" dirty="0">
                <a:latin typeface="Georgia" panose="02040502050405020303" pitchFamily="18" charset="0"/>
              </a:rPr>
              <a:t> modules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Georgia" panose="02040502050405020303" pitchFamily="18" charset="0"/>
              </a:rPr>
              <a:t>XlsxWriter</a:t>
            </a:r>
            <a:r>
              <a:rPr lang="en-US" dirty="0">
                <a:latin typeface="Georgia" panose="02040502050405020303" pitchFamily="18" charset="0"/>
              </a:rPr>
              <a:t> is a Python module for writing files in the XLSX file format. It can be used to write text, numbers, and formulas to multiple worksheets.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Also, it supports features such as formatting, images, charts, page setup, auto filters, conditional formatting and many others.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F9AA5B-76A1-754D-D927-C7AB7A64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4FEC-8BA8-8D22-3152-4F7E2CB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7FF7-6BD7-4650-A38D-DB45F879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8700"/>
            <a:ext cx="11029615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Converting a Pandas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to an xlsx file using Pandas and </a:t>
            </a:r>
            <a:r>
              <a:rPr lang="en-US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XlsxWriter</a:t>
            </a: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[‘Good', 'For', ‘Nothing', 'is',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      ‘A', ‘Saying’, ‘</a:t>
            </a:r>
            <a:r>
              <a:rPr lang="en-IN" dirty="0" err="1">
                <a:latin typeface="Georgia" panose="02040502050405020303" pitchFamily="18" charset="0"/>
              </a:rPr>
              <a:t>For’,’Lazy</a:t>
            </a:r>
            <a:r>
              <a:rPr lang="en-IN" dirty="0">
                <a:latin typeface="Georgia" panose="02040502050405020303" pitchFamily="18" charset="0"/>
              </a:rPr>
              <a:t>’]})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writer = </a:t>
            </a:r>
            <a:r>
              <a:rPr lang="en-IN" dirty="0" err="1">
                <a:latin typeface="Georgia" panose="02040502050405020303" pitchFamily="18" charset="0"/>
              </a:rPr>
              <a:t>pd.ExcelWriter</a:t>
            </a:r>
            <a:r>
              <a:rPr lang="en-IN" dirty="0">
                <a:latin typeface="Georgia" panose="02040502050405020303" pitchFamily="18" charset="0"/>
              </a:rPr>
              <a:t>('pandasExcel.xlsx',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engine ='</a:t>
            </a:r>
            <a:r>
              <a:rPr lang="en-IN" dirty="0" err="1">
                <a:latin typeface="Georgia" panose="02040502050405020303" pitchFamily="18" charset="0"/>
              </a:rPr>
              <a:t>xlsxwriter</a:t>
            </a:r>
            <a:r>
              <a:rPr lang="en-IN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df.to_excel</a:t>
            </a:r>
            <a:r>
              <a:rPr lang="en-IN" dirty="0">
                <a:latin typeface="Georgia" panose="02040502050405020303" pitchFamily="18" charset="0"/>
              </a:rPr>
              <a:t>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</a:t>
            </a:r>
            <a:r>
              <a:rPr lang="en-IN" dirty="0" err="1">
                <a:latin typeface="Georgia" panose="02040502050405020303" pitchFamily="18" charset="0"/>
              </a:rPr>
              <a:t>writer.save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A76D0B-ADA8-5EA1-7C94-17344235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D17E4-5FBB-7866-E89B-96E244E6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7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951C-E33D-4493-B411-3FF876CC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3950"/>
            <a:ext cx="11029615" cy="5372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Writing multiple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dataframes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to worksheets using Pandas and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XlsxWriter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[11, 12, 13, 14]})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[21, 22, 23, 24]})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[31, 32, 33, 34]})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writer = </a:t>
            </a:r>
            <a:r>
              <a:rPr lang="en-IN" dirty="0" err="1">
                <a:latin typeface="Georgia" panose="02040502050405020303" pitchFamily="18" charset="0"/>
              </a:rPr>
              <a:t>pd.ExcelWriter</a:t>
            </a:r>
            <a:r>
              <a:rPr lang="en-IN" dirty="0">
                <a:latin typeface="Georgia" panose="02040502050405020303" pitchFamily="18" charset="0"/>
              </a:rPr>
              <a:t>('pandas_multiplesheets.xlsx',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 engine ='</a:t>
            </a:r>
            <a:r>
              <a:rPr lang="en-IN" dirty="0" err="1">
                <a:latin typeface="Georgia" panose="02040502050405020303" pitchFamily="18" charset="0"/>
              </a:rPr>
              <a:t>xlsxwriter</a:t>
            </a:r>
            <a:r>
              <a:rPr lang="en-IN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='Sheet2')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='Sheet3')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writer.save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73773-3195-DF25-0D81-7D1D26C4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23890-80A1-7E60-624F-1B119E3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3199-B986-4E7A-BDE5-378D246E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752475"/>
            <a:ext cx="11620500" cy="59626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Positioning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dataframes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 in a worksheet using Pandas and </a:t>
            </a:r>
            <a:r>
              <a:rPr lang="en-IN" sz="2200" b="1" dirty="0" err="1">
                <a:solidFill>
                  <a:srgbClr val="C00000"/>
                </a:solidFill>
                <a:latin typeface="Georgia" panose="02040502050405020303" pitchFamily="18" charset="0"/>
              </a:rPr>
              <a:t>XlsxWriter</a:t>
            </a: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[11, 12, 13, 14]})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[21, 22, 23, 24]})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[31, 32, 33, 34]})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df4 = </a:t>
            </a:r>
            <a:r>
              <a:rPr lang="en-IN" dirty="0" err="1">
                <a:latin typeface="Georgia" panose="02040502050405020303" pitchFamily="18" charset="0"/>
              </a:rPr>
              <a:t>pd.DataFrame</a:t>
            </a:r>
            <a:r>
              <a:rPr lang="en-IN" dirty="0">
                <a:latin typeface="Georgia" panose="02040502050405020303" pitchFamily="18" charset="0"/>
              </a:rPr>
              <a:t>({'Data': [41, 42, 43, 44]})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writer = </a:t>
            </a:r>
            <a:r>
              <a:rPr lang="en-IN" dirty="0" err="1">
                <a:latin typeface="Georgia" panose="02040502050405020303" pitchFamily="18" charset="0"/>
              </a:rPr>
              <a:t>pd.ExcelWriter</a:t>
            </a:r>
            <a:r>
              <a:rPr lang="en-IN" dirty="0">
                <a:latin typeface="Georgia" panose="02040502050405020303" pitchFamily="18" charset="0"/>
              </a:rPr>
              <a:t>('pandas_positioning.xlsx',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                engine ='</a:t>
            </a:r>
            <a:r>
              <a:rPr lang="en-IN" dirty="0" err="1">
                <a:latin typeface="Georgia" panose="02040502050405020303" pitchFamily="18" charset="0"/>
              </a:rPr>
              <a:t>xlsxwriter</a:t>
            </a:r>
            <a:r>
              <a:rPr lang="en-IN" dirty="0">
                <a:latin typeface="Georgia" panose="02040502050405020303" pitchFamily="18" charset="0"/>
              </a:rPr>
              <a:t>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df1.to_excel(writer,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='Sheet1')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df2.to_excel(writer,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='Sheet1', </a:t>
            </a:r>
            <a:r>
              <a:rPr lang="en-IN" dirty="0" err="1">
                <a:latin typeface="Georgia" panose="02040502050405020303" pitchFamily="18" charset="0"/>
              </a:rPr>
              <a:t>startcol</a:t>
            </a:r>
            <a:r>
              <a:rPr lang="en-IN" dirty="0">
                <a:latin typeface="Georgia" panose="02040502050405020303" pitchFamily="18" charset="0"/>
              </a:rPr>
              <a:t> = 3)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df3.to_excel(writer,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='Sheet1', </a:t>
            </a:r>
            <a:r>
              <a:rPr lang="en-IN" dirty="0" err="1">
                <a:latin typeface="Georgia" panose="02040502050405020303" pitchFamily="18" charset="0"/>
              </a:rPr>
              <a:t>startrow</a:t>
            </a:r>
            <a:r>
              <a:rPr lang="en-IN" dirty="0">
                <a:latin typeface="Georgia" panose="02040502050405020303" pitchFamily="18" charset="0"/>
              </a:rPr>
              <a:t> = 6)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df4.to_excel(writer, </a:t>
            </a:r>
            <a:r>
              <a:rPr lang="en-IN" dirty="0" err="1">
                <a:latin typeface="Georgia" panose="02040502050405020303" pitchFamily="18" charset="0"/>
              </a:rPr>
              <a:t>sheet_name</a:t>
            </a:r>
            <a:r>
              <a:rPr lang="en-IN" dirty="0">
                <a:latin typeface="Georgia" panose="02040502050405020303" pitchFamily="18" charset="0"/>
              </a:rPr>
              <a:t> ='Sheet1',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</a:t>
            </a:r>
            <a:r>
              <a:rPr lang="en-IN" dirty="0" err="1">
                <a:latin typeface="Georgia" panose="02040502050405020303" pitchFamily="18" charset="0"/>
              </a:rPr>
              <a:t>startrow</a:t>
            </a:r>
            <a:r>
              <a:rPr lang="en-IN" dirty="0">
                <a:latin typeface="Georgia" panose="02040502050405020303" pitchFamily="18" charset="0"/>
              </a:rPr>
              <a:t> = 7, </a:t>
            </a:r>
            <a:r>
              <a:rPr lang="en-IN" dirty="0" err="1">
                <a:latin typeface="Georgia" panose="02040502050405020303" pitchFamily="18" charset="0"/>
              </a:rPr>
              <a:t>startcol</a:t>
            </a:r>
            <a:r>
              <a:rPr lang="en-IN" dirty="0">
                <a:latin typeface="Georgia" panose="02040502050405020303" pitchFamily="18" charset="0"/>
              </a:rPr>
              <a:t> = 4,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       header = False, index = False)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</a:rPr>
              <a:t>writer.save</a:t>
            </a:r>
            <a:r>
              <a:rPr lang="en-IN" dirty="0">
                <a:latin typeface="Georgia" panose="02040502050405020303" pitchFamily="18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20AC88-E7E4-07DE-B45E-CBF9ADCB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EAE0-5257-BA6B-F3D3-2EC43A7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28817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3</TotalTime>
  <Words>962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Wingdings</vt:lpstr>
      <vt:lpstr>ICT Basic Theme</vt:lpstr>
      <vt:lpstr>Working with Date and Time using pandas &amp; Working with pandas Xlsx Writer</vt:lpstr>
      <vt:lpstr>Working with date and time using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Date and Time using pandas &amp; Working with pandas Xlsx Writer</dc:title>
  <dc:creator>sarihaashanmugasundaram@gmail.com</dc:creator>
  <cp:lastModifiedBy>sarihaashanmugasundaram@gmail.com</cp:lastModifiedBy>
  <cp:revision>2</cp:revision>
  <dcterms:created xsi:type="dcterms:W3CDTF">2023-04-29T13:13:06Z</dcterms:created>
  <dcterms:modified xsi:type="dcterms:W3CDTF">2023-04-29T14:31:07Z</dcterms:modified>
</cp:coreProperties>
</file>