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OC-20240831-WA0006.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[DOC-20240831-WA0006..xlsx]Sheet1!PivotTable1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0-AF45-8235-E06E02716A9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20-AF45-8235-E06E02716A9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20-AF45-8235-E06E02716A9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20-AF45-8235-E06E02716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95D3-CF42-AF06-DEDF-9EBFDE32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performance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performance scoring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dashboard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1CE728-2B44-83D5-2717-7405547A3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87403"/>
              </p:ext>
            </p:extLst>
          </p:nvPr>
        </p:nvGraphicFramePr>
        <p:xfrm>
          <a:off x="1397725" y="1857375"/>
          <a:ext cx="5549571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D74A-B097-468F-0EE3-98AFEB0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US" dirty="0"/>
              <a:t>Our employees performance analysis using Excel has provided a comprehensive and</a:t>
            </a:r>
          </a:p>
          <a:p>
            <a:r>
              <a:rPr lang="en-US" dirty="0"/>
              <a:t>Data driven approach to evaluating sales employees performance at ABC Corporation </a:t>
            </a:r>
          </a:p>
          <a:p>
            <a:r>
              <a:rPr lang="en-US" dirty="0"/>
              <a:t>Bye leveraging Excel powerful tools and techniques. Empowered HR and sales </a:t>
            </a:r>
          </a:p>
          <a:p>
            <a:r>
              <a:rPr lang="en-US" dirty="0"/>
              <a:t>Manager with actionable insights to enhance employee development, coaching </a:t>
            </a:r>
          </a:p>
          <a:p>
            <a:r>
              <a:rPr lang="en-US" dirty="0"/>
              <a:t>And performance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62F277-C125-85D2-3F69-67156AF19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618" y="2420724"/>
            <a:ext cx="10972800" cy="1661993"/>
          </a:xfrm>
        </p:spPr>
        <p:txBody>
          <a:bodyPr/>
          <a:lstStyle/>
          <a:p>
            <a:r>
              <a:rPr lang="en-US" dirty="0"/>
              <a:t>The company wants to identify top performers, areas for improvement and trends </a:t>
            </a:r>
          </a:p>
          <a:p>
            <a:r>
              <a:rPr lang="en-US" dirty="0"/>
              <a:t>In employee performance. As the HR managers at ABC corporation you have been </a:t>
            </a:r>
          </a:p>
          <a:p>
            <a:r>
              <a:rPr lang="en-US" dirty="0"/>
              <a:t>Tasked with analyzing the performance of 20 sales employees over the past </a:t>
            </a:r>
          </a:p>
          <a:p>
            <a:r>
              <a:rPr lang="en-US" dirty="0"/>
              <a:t>Quarter. Analyze the correlation between training hours completed and </a:t>
            </a:r>
          </a:p>
          <a:p>
            <a:r>
              <a:rPr lang="en-US" dirty="0"/>
              <a:t>Sales performance percentage.</a:t>
            </a:r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 to support data driven decision for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development, training and performance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 Identify top performers, areas for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and trends in employee performance.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309E08-758B-3D3A-B742-ECFB0A2C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57438"/>
            <a:ext cx="10972800" cy="16619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Training and Development team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Senior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HR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managers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 heads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981E4F-935C-9591-C9D6-14B72A73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2428875"/>
            <a:ext cx="87630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Automated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Customizable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savings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735D-E086-2759-197C-7069ADD3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Employee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 title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revenue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targets.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Hours completed.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CEF02F-7844-DB2A-31E9-0F726020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0" y="2554757"/>
            <a:ext cx="8839200" cy="1107996"/>
          </a:xfrm>
        </p:spPr>
        <p:txBody>
          <a:bodyPr/>
          <a:lstStyle/>
          <a:p>
            <a:r>
              <a:rPr lang="en-US" dirty="0"/>
              <a:t>Automatically calculate sales performance metrics, Saving </a:t>
            </a:r>
          </a:p>
          <a:p>
            <a:r>
              <a:rPr lang="en-US" dirty="0"/>
              <a:t>Hours of manual effort. Visually presents complex data through </a:t>
            </a:r>
          </a:p>
          <a:p>
            <a:r>
              <a:rPr lang="en-US" dirty="0"/>
              <a:t>Interactive charts and tables, making it easy to identify </a:t>
            </a:r>
          </a:p>
          <a:p>
            <a:r>
              <a:rPr lang="en-US" dirty="0"/>
              <a:t>Trends and areas for improvement.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sekargayathri09@gmail.com</cp:lastModifiedBy>
  <cp:revision>15</cp:revision>
  <dcterms:created xsi:type="dcterms:W3CDTF">2024-03-29T15:07:22Z</dcterms:created>
  <dcterms:modified xsi:type="dcterms:W3CDTF">2024-08-31T13:45:25Z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