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bd2e3556b2a94b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bd2e3556b2a94b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d2e3556b2a94b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d2e3556b2a94b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bd2e3556b2a94b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bd2e3556b2a94b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d2e3556b2a94b9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d2e3556b2a94b9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LOGGER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3238425"/>
            <a:ext cx="63315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D.GUNASEKAR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MOTHER TERESA COLLEGE OF ENGINEERING AND TECHNOLOGY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COMPUTER SCIENCE AND ENGINEERING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61212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Introduction to Keyloggers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Key loggers also known as keystroke loggers, may be defined as the recording of the key pressed on a system and saved it to a file, and the that file is accessed by the person using this malware.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Key logger can be software or can be hardware.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Working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815612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Mainly key-loggers are used to steal password or confidential details such as bank information etc. First key-logger was invented in 1970’s and was a hardware key logger and first software key-logger was developed in 1983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12121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45719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4945500" y="2601500"/>
            <a:ext cx="1882500" cy="14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Hardware key- loggers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1195175" y="2601500"/>
            <a:ext cx="24816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Software key-loggers </a:t>
            </a:r>
            <a:endParaRPr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535775" y="712150"/>
            <a:ext cx="61212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Software key- loggers </a:t>
            </a:r>
            <a:endParaRPr sz="2400"/>
          </a:p>
        </p:txBody>
      </p:sp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Software key-loggers are the computer programs which are developed to steal password from the victims computer.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However key loggers are used in IT organizations to troubleshoot technical problems with computers and business networks. Also Microsoft windows 10 also has key-logger installed in it.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5775" y="712150"/>
            <a:ext cx="6121200" cy="4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Hardware key-loggers </a:t>
            </a:r>
            <a:endParaRPr sz="2400"/>
          </a:p>
        </p:txBody>
      </p:sp>
      <p:sp>
        <p:nvSpPr>
          <p:cNvPr id="108" name="Google Shape;108;p18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These are not dependent on any software as these are hardware key-loggers.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keyboard hardware is a circuit which is attached in a keyboard itself that whenever the key of that keyboard pressed it gets recorded.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4" name="Google Shape;114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Prevention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2855550" y="1815612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Anti-Key-logger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Anti-Virus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Automatic form filler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One-Time-Passwords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Patterns or mouse-recognition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Font typeface="Raleway"/>
              <a:buChar char="➔"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Voice to Text Converter</a:t>
            </a:r>
            <a:endParaRPr b="1"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