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40544"/>
        <c:axId val="125742080"/>
      </c:barChart>
      <c:catAx>
        <c:axId val="125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080"/>
        <c:crosses val="autoZero"/>
        <c:auto val="1"/>
        <c:lblAlgn val="ctr"/>
        <c:lblOffset val="100"/>
        <c:noMultiLvlLbl val="0"/>
      </c:catAx>
      <c:valAx>
        <c:axId val="1257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10944"/>
        <c:axId val="156612480"/>
      </c:barChart>
      <c:catAx>
        <c:axId val="1566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2480"/>
        <c:crosses val="autoZero"/>
        <c:auto val="1"/>
        <c:lblAlgn val="ctr"/>
        <c:lblOffset val="100"/>
        <c:noMultiLvlLbl val="0"/>
      </c:catAx>
      <c:valAx>
        <c:axId val="1566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4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04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5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5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9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30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8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8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2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828675" y="-1166989"/>
            <a:ext cx="9982200" cy="2188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901181" y="3073186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G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B</a:t>
            </a:r>
            <a:endParaRPr altLang="en-US" lang="zh-CN"/>
          </a:p>
          <a:p>
            <a:r>
              <a:rPr dirty="0" sz="2400" lang="en-US"/>
              <a:t>REGISTER NO: 22131</a:t>
            </a:r>
            <a:r>
              <a:rPr dirty="0" sz="2400" lang="en-GB"/>
              <a:t>110420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 B.COM(</a:t>
            </a:r>
            <a:r>
              <a:rPr dirty="0" sz="2400" lang="en-GB"/>
              <a:t>CORPORATE SECRETARYSHIP)</a:t>
            </a:r>
            <a:endParaRPr dirty="0" sz="2400" lang="en-US"/>
          </a:p>
          <a:p>
            <a:r>
              <a:rPr dirty="0" sz="2400" lang="en-US"/>
              <a:t>COLLEGE: GOVERNMENT ARTS COLLEAGE NANDANAM</a:t>
            </a:r>
          </a:p>
          <a:p>
            <a:r>
              <a:rPr dirty="0" sz="2400" lang="en-US"/>
              <a:t>NM ID :</a:t>
            </a:r>
            <a:r>
              <a:rPr dirty="0" sz="2400" lang="en-GB"/>
              <a:t> </a:t>
            </a:r>
            <a:r>
              <a:rPr dirty="0" sz="2400" lang="en-US"/>
              <a:t> </a:t>
            </a:r>
            <a:r>
              <a:rPr dirty="0" sz="2400" lang="en-US"/>
              <a:t>BC557EA051162078CBE4A6603D24517E</a:t>
            </a:r>
            <a:endParaRPr dirty="0" sz="2400" lang="en-IN"/>
          </a:p>
        </p:txBody>
      </p:sp>
      <p:sp>
        <p:nvSpPr>
          <p:cNvPr id="1048593" name=""/>
          <p:cNvSpPr txBox="1"/>
          <p:nvPr/>
        </p:nvSpPr>
        <p:spPr>
          <a:xfrm>
            <a:off x="6096000" y="0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BC557EA051162078CBE4A6603D24517E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1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object 8"/>
          <p:cNvSpPr txBox="1"/>
          <p:nvPr/>
        </p:nvSpPr>
        <p:spPr>
          <a:xfrm>
            <a:off x="739775" y="291148"/>
            <a:ext cx="330390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Uses of various techniques in the excel (pivot table , slicers , pie chart </a:t>
            </a:r>
            <a:r>
              <a:rPr dirty="0" sz="2800" lang="en-IN" err="1"/>
              <a:t>etc</a:t>
            </a:r>
            <a:r>
              <a:rPr dirty="0" sz="2800" lang="en-IN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Clearing unwanted </a:t>
            </a:r>
            <a:r>
              <a:rPr dirty="0" sz="2800" lang="en-IN" err="1"/>
              <a:t>datas</a:t>
            </a:r>
            <a:endParaRPr dirty="0" sz="28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Finding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55332" y="299172"/>
            <a:ext cx="2437131" cy="844462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49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1" y="1295400"/>
          <a:ext cx="6615599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0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Sum of salaries of the female employees in all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2" name="TextBox 4"/>
          <p:cNvSpPr txBox="1"/>
          <p:nvPr/>
        </p:nvSpPr>
        <p:spPr>
          <a:xfrm>
            <a:off x="1676400" y="5561968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/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2"/>
          <p:cNvSpPr txBox="1"/>
          <p:nvPr/>
        </p:nvSpPr>
        <p:spPr>
          <a:xfrm>
            <a:off x="533400" y="1905001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9042400" cy="1219200"/>
          </a:xfrm>
        </p:spPr>
        <p:txBody>
          <a:bodyPr/>
          <a:p>
            <a:r>
              <a:rPr dirty="0" lang="en-US"/>
              <a:t>PROJECT TITLE</a:t>
            </a:r>
          </a:p>
        </p:txBody>
      </p:sp>
      <p:sp>
        <p:nvSpPr>
          <p:cNvPr id="1048602" name="TextBox 3"/>
          <p:cNvSpPr txBox="1"/>
          <p:nvPr/>
        </p:nvSpPr>
        <p:spPr>
          <a:xfrm>
            <a:off x="1143000" y="2590800"/>
            <a:ext cx="9144000" cy="128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Employees Performance 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016000" y="838200"/>
            <a:ext cx="9042400" cy="1295400"/>
          </a:xfrm>
        </p:spPr>
        <p:txBody>
          <a:bodyPr/>
          <a:p>
            <a:r>
              <a:rPr dirty="0" lang="en-US"/>
              <a:t>AGENDA</a:t>
            </a:r>
          </a:p>
        </p:txBody>
      </p:sp>
      <p:sp>
        <p:nvSpPr>
          <p:cNvPr id="1048604" name="TextBox 4"/>
          <p:cNvSpPr txBox="1"/>
          <p:nvPr/>
        </p:nvSpPr>
        <p:spPr>
          <a:xfrm>
            <a:off x="1143000" y="1945605"/>
            <a:ext cx="8991600" cy="37109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104860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7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457201" y="225301"/>
            <a:ext cx="7677151" cy="315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IN" spc="10"/>
              <a:t>  </a:t>
            </a: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r>
              <a:rPr dirty="0" sz="2200" lang="en-IN" spc="10"/>
              <a:t>The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sp>
        <p:nvSpPr>
          <p:cNvPr id="104860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104861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2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739776" y="541904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1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1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7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8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9" name="object 5"/>
          <p:cNvSpPr txBox="1">
            <a:spLocks noGrp="1"/>
          </p:cNvSpPr>
          <p:nvPr>
            <p:ph type="title"/>
          </p:nvPr>
        </p:nvSpPr>
        <p:spPr>
          <a:xfrm>
            <a:off x="723901" y="471253"/>
            <a:ext cx="5014595" cy="484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r>
              <a:rPr dirty="0" sz="3200" lang="en-IN" spc="5"/>
              <a:t>1.</a:t>
            </a:r>
            <a:r>
              <a:rPr b="0" dirty="0" sz="3200" lang="en-IN" spc="5"/>
              <a:t>Management of the company</a:t>
            </a:r>
            <a:br>
              <a:rPr b="0" dirty="0" sz="3200" lang="en-IN" spc="5"/>
            </a:br>
            <a:r>
              <a:rPr b="0" dirty="0" sz="3200" lang="en-IN" spc="5"/>
              <a:t>2.Statistical department</a:t>
            </a:r>
            <a:br>
              <a:rPr b="0" dirty="0" sz="3200" lang="en-IN" spc="5"/>
            </a:br>
            <a:r>
              <a:rPr b="0" dirty="0" sz="3200" lang="en-IN" spc="5"/>
              <a:t>3.Financial </a:t>
            </a:r>
            <a:r>
              <a:rPr b="0" dirty="0" sz="3200" lang="en-IN" spc="5" err="1"/>
              <a:t>departmenmts</a:t>
            </a:r>
            <a:endParaRPr b="0" dirty="0" sz="3200" lang="en-IN"/>
          </a:p>
        </p:txBody>
      </p:sp>
      <p:sp>
        <p:nvSpPr>
          <p:cNvPr id="104862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" y="1476377"/>
            <a:ext cx="2695575" cy="3248025"/>
          </a:xfrm>
          <a:prstGeom prst="rect"/>
        </p:spPr>
      </p:pic>
      <p:sp>
        <p:nvSpPr>
          <p:cNvPr id="1048621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5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681941"/>
            <a:ext cx="1016000" cy="376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26" name="TextBox 7"/>
          <p:cNvSpPr txBox="1"/>
          <p:nvPr/>
        </p:nvSpPr>
        <p:spPr>
          <a:xfrm>
            <a:off x="3276600" y="2209802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Pivot table : to make the data in presentable and neat </a:t>
            </a:r>
            <a:r>
              <a:rPr dirty="0" sz="2200" lang="en-IN" err="1"/>
              <a:t>maner</a:t>
            </a:r>
            <a:r>
              <a:rPr dirty="0" sz="2200" lang="en-IN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Alignment to centre the data so that it will look nice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755333" y="348121"/>
            <a:ext cx="10730652" cy="1477328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  <a:br>
              <a:rPr dirty="0" lang="en-IN"/>
            </a:br>
            <a:endParaRPr dirty="0" lang="en-IN"/>
          </a:p>
        </p:txBody>
      </p:sp>
      <p:sp>
        <p:nvSpPr>
          <p:cNvPr id="1048628" name="TextBox 10"/>
          <p:cNvSpPr txBox="1"/>
          <p:nvPr/>
        </p:nvSpPr>
        <p:spPr>
          <a:xfrm>
            <a:off x="990600" y="1428127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Name :   alphabets 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Work location :alphabets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 txBox="1"/>
          <p:nvPr/>
        </p:nvSpPr>
        <p:spPr>
          <a:xfrm>
            <a:off x="752476" y="6486038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7" y="3381375"/>
            <a:ext cx="2466975" cy="3419475"/>
          </a:xfrm>
          <a:prstGeom prst="rect"/>
        </p:spPr>
      </p:pic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739777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7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TextBox 8"/>
          <p:cNvSpPr txBox="1"/>
          <p:nvPr/>
        </p:nvSpPr>
        <p:spPr>
          <a:xfrm>
            <a:off x="2743200" y="2354705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9" name="TextBox 9"/>
          <p:cNvSpPr txBox="1"/>
          <p:nvPr/>
        </p:nvSpPr>
        <p:spPr>
          <a:xfrm>
            <a:off x="2496328" y="2409825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/>
              <a:t>In this project I have used picot chart and slicers in the separate excel sheet so it makes very easy to understand for the users who are going to use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Livin Xavier</cp:lastModifiedBy>
  <dcterms:created xsi:type="dcterms:W3CDTF">2024-03-28T17:07:22Z</dcterms:created>
  <dcterms:modified xsi:type="dcterms:W3CDTF">2024-09-04T11:02:38Z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b04a74801d4e426cb502b4769c667489</vt:lpwstr>
  </property>
</Properties>
</file>