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55" r:id="rId3"/>
    <p:sldId id="356" r:id="rId4"/>
    <p:sldId id="357" r:id="rId5"/>
    <p:sldId id="358" r:id="rId6"/>
    <p:sldId id="359" r:id="rId7"/>
    <p:sldId id="360" r:id="rId8"/>
    <p:sldId id="361" r:id="rId9"/>
    <p:sldId id="362" r:id="rId10"/>
    <p:sldId id="363" r:id="rId11"/>
    <p:sldId id="364" r:id="rId12"/>
    <p:sldId id="366" r:id="rId13"/>
    <p:sldId id="36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1615440"/>
          </a:xfrm>
          <a:prstGeom prst="rect"/>
          <a:noFill/>
        </p:spPr>
        <p:txBody>
          <a:bodyPr rtlCol="0" wrap="square">
            <a:spAutoFit/>
          </a:bodyPr>
          <a:p>
            <a:r>
              <a:rPr dirty="0" sz="2400" lang="en-US"/>
              <a:t>STUDENT NAME:</a:t>
            </a:r>
            <a:r>
              <a:rPr dirty="0" sz="2400" lang="en-GB"/>
              <a:t> </a:t>
            </a:r>
            <a:r>
              <a:rPr dirty="0" sz="2400" lang="en-US"/>
              <a:t>S</a:t>
            </a:r>
            <a:r>
              <a:rPr dirty="0" sz="2400" lang="en-US"/>
              <a:t>.</a:t>
            </a:r>
            <a:r>
              <a:rPr dirty="0" sz="2400" lang="en-US"/>
              <a:t>G</a:t>
            </a:r>
            <a:r>
              <a:rPr dirty="0" sz="2400" lang="en-US"/>
              <a:t>U</a:t>
            </a:r>
            <a:r>
              <a:rPr dirty="0" sz="2400" lang="en-US"/>
              <a:t>N</a:t>
            </a:r>
            <a:r>
              <a:rPr dirty="0" sz="2400" lang="en-US"/>
              <a:t>A</a:t>
            </a:r>
            <a:r>
              <a:rPr dirty="0" sz="2400" lang="en-US"/>
              <a:t>S</a:t>
            </a:r>
            <a:r>
              <a:rPr dirty="0" sz="2400" lang="en-US"/>
              <a:t>E</a:t>
            </a:r>
            <a:r>
              <a:rPr dirty="0" sz="2400" lang="en-US"/>
              <a:t>K</a:t>
            </a:r>
            <a:r>
              <a:rPr dirty="0" sz="2400" lang="en-US"/>
              <a:t>A</a:t>
            </a:r>
            <a:r>
              <a:rPr dirty="0" sz="2400" lang="en-US"/>
              <a:t>R</a:t>
            </a:r>
            <a:r>
              <a:rPr dirty="0" sz="2400" lang="en-US"/>
              <a:t>/asunm103unm103312200298</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9</a:t>
            </a:r>
            <a:r>
              <a:rPr dirty="0" sz="2400" lang="en-US"/>
              <a:t>8</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24384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27432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422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2024-09-04T04:35:15Z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d18e440a917f4693b4840ac767b83c78</vt:lpwstr>
  </property>
</Properties>
</file>