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2F332-1BC8-4EA0-8D14-E6F0D722E7B5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A9104-E3A8-42B9-A08C-906C5BEA5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13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A9104-E3A8-42B9-A08C-906C5BEA52F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061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E033-C97B-4387-840D-DF063AAE4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DCF45-B092-40F8-B251-D3A6C800C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3E4C-9492-4CA2-9AEB-F17C11D35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A3C2D-8541-4C1D-86CE-D4471D9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1008E-55E9-48FA-9888-65B9AAE9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6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5C168-D77D-4E2E-A57B-FE83FF87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68FEB-7A11-4C4C-A5C4-78133CB5A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3A99-86C4-4931-80F8-823F07AE2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D9FCE-A504-4FA3-82B7-DF4E3B28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80C9C-E27B-422D-BADE-8D4F881B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8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5F535C-A1F9-4BF2-B67D-CB64E29C6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A3C244-7E6F-4904-9B24-B4CD3443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83CE8-6DD9-4852-A3ED-6D19A6653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CAB17-F16F-448B-AC74-1EC0B2D4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CC13E-5573-44F3-AA03-E75E179A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20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8901-393B-413C-8F9C-7843F920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22CA-5997-4AD4-B02D-5805E9C5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2D02F-3E16-4C9D-87DF-DC1AB329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60E06-1DF5-4C89-8387-E11464521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F716-B522-45E7-8B71-26AD9F9C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1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E98A2-3C0C-40FB-AF21-2F0D8156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AE273-294F-4075-87C5-BA5E20D42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9B6CE-C302-4CD2-8C0C-3CA840C0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7DBE3-FADC-480E-9442-5A4231B0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1F64-3DD2-4C82-85AD-2A85B3C54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71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C374-EFB4-491F-9655-30C3415F1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5A12A-FE66-460B-AD6B-D52BF3E546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4B707-DB46-4E03-9C44-EC9972AF2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18375-A405-46DE-B30D-18C85520E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6FFE3-7261-4DE3-BC12-381B8D50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96A20-D173-410A-B69E-9B1FF49A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057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D5A9-CAC9-4D08-B36E-DE83B856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53115-9878-40CD-9E17-D58CA5A14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9E968-157B-4195-A65E-AB8F25A3D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00B24-5424-4CDD-92C6-87F1EAA03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D492C-8207-40B0-B530-08ED63072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DC0B15-2A1F-4DA4-B68A-D5029D45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FC028-D2BC-4B76-910D-52B01D89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98877-B6AE-4AF6-920D-BF07BE0B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3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554-44BA-4674-AFD0-7E9EE915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2E389-104A-4EF1-89B7-94C9ED8B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FCEE0-D9E5-46A7-9305-6C050579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0F8D5-3839-492B-B76A-C576CA95C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2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E8259-D1F6-48DF-B20A-15C525A9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98066-67C2-45DD-A554-251958E81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0967C-5AFD-430C-B40D-CFDAD9E8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45ED-7AA2-4EED-9C66-AEC6F4E33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4B36B-8D62-43B4-897E-4BF3FF618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B8705-67DB-457A-9B1B-CECB36E7F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36CEB-97CE-46ED-B33D-183B1FEE9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B99DD-417A-4303-9AA6-47DCD1D8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1A801-70A3-4D46-ADC8-F2F67D4A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0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4E8F4-D5DD-42E1-B174-66D3D87B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423F8-5C87-4B19-94A3-5539B3D36D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254C25-1FC4-469B-92EA-04533CE7F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D7128-C97A-4C6F-8D1A-AFACF844F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79A4E-4496-4022-8BD0-B4BA6369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AC95-858D-49EC-9BF3-16B4CB48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652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AB266-29C4-4A55-8A63-487582DF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90692-C8DC-4ADF-A324-C9C6FBB52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DF6B3-440E-4F06-97E8-E8AFD8291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B566-62BB-4882-91E9-E427D5500A18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9A265-DD2D-4763-A715-C48499720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099D6-04C5-43AE-AE8A-AC20C009B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02AE8-F7A9-496A-AED3-EAB5C770FC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08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8EC4FE-7C4F-4382-95A6-052CDB2C7937}"/>
              </a:ext>
            </a:extLst>
          </p:cNvPr>
          <p:cNvSpPr txBox="1"/>
          <p:nvPr/>
        </p:nvSpPr>
        <p:spPr>
          <a:xfrm>
            <a:off x="3192086" y="232756"/>
            <a:ext cx="577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>
                <a:solidFill>
                  <a:schemeClr val="accent2"/>
                </a:solidFill>
                <a:latin typeface="Segoe UI Variable Small Semibol" pitchFamily="2" charset="0"/>
              </a:rPr>
              <a:t>SIMPLE HOTEL MANAGEMENT PROJECT IN 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60CD4-EE48-4EC3-B72A-7991E53B6631}"/>
              </a:ext>
            </a:extLst>
          </p:cNvPr>
          <p:cNvSpPr txBox="1"/>
          <p:nvPr/>
        </p:nvSpPr>
        <p:spPr>
          <a:xfrm>
            <a:off x="515388" y="781395"/>
            <a:ext cx="8196350" cy="5076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IN" sz="1600" b="1" dirty="0">
                <a:solidFill>
                  <a:srgbClr val="0070C0"/>
                </a:solidFill>
              </a:rPr>
              <a:t>MODULES</a:t>
            </a:r>
            <a:r>
              <a:rPr lang="en-IN" dirty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Client Service In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Room Service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View Occupied Room Details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Check out</a:t>
            </a:r>
          </a:p>
          <a:p>
            <a:pPr>
              <a:lnSpc>
                <a:spcPct val="250000"/>
              </a:lnSpc>
            </a:pPr>
            <a:r>
              <a:rPr lang="en-IN" sz="1600" b="1" dirty="0">
                <a:solidFill>
                  <a:srgbClr val="0070C0"/>
                </a:solidFill>
                <a:cs typeface="Segoe UI Semibold" panose="020B0702040204020203" pitchFamily="34" charset="0"/>
              </a:rPr>
              <a:t>PYTHON CONCEPTS: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Dictionary Data Structure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Datetime Module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OOP-Class and Objects</a:t>
            </a:r>
          </a:p>
        </p:txBody>
      </p:sp>
    </p:spTree>
    <p:extLst>
      <p:ext uri="{BB962C8B-B14F-4D97-AF65-F5344CB8AC3E}">
        <p14:creationId xmlns:p14="http://schemas.microsoft.com/office/powerpoint/2010/main" val="203753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00F5B6C-6085-4226-B84F-963666B766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061" b="25212"/>
          <a:stretch/>
        </p:blipFill>
        <p:spPr>
          <a:xfrm>
            <a:off x="0" y="83129"/>
            <a:ext cx="12192000" cy="4921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DA6BE7-5C5F-480B-AB1E-C6833C7F0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91"/>
          <a:stretch/>
        </p:blipFill>
        <p:spPr>
          <a:xfrm>
            <a:off x="671609" y="5087389"/>
            <a:ext cx="7773074" cy="15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5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A4130A-8EDE-4032-A79D-FDF7A7A8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83" y="124691"/>
            <a:ext cx="10783234" cy="65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42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9F9520-DB05-4C46-9490-BE154D75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35" y="1155469"/>
            <a:ext cx="8420730" cy="33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7F20F-95B2-4253-AD1B-B74AD579F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" y="157942"/>
            <a:ext cx="10798476" cy="638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3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117C66-D612-4731-94BA-383120796A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909" b="7393"/>
          <a:stretch/>
        </p:blipFill>
        <p:spPr>
          <a:xfrm>
            <a:off x="0" y="174567"/>
            <a:ext cx="12192000" cy="679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4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9832F-E0C2-4771-B2F7-89165E3A8C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48" b="78182"/>
          <a:stretch/>
        </p:blipFill>
        <p:spPr>
          <a:xfrm>
            <a:off x="1147156" y="0"/>
            <a:ext cx="10565476" cy="23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14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2C747-2FDD-4B4D-8C50-97874E8C0F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93"/>
          <a:stretch/>
        </p:blipFill>
        <p:spPr>
          <a:xfrm>
            <a:off x="261689" y="53902"/>
            <a:ext cx="5368644" cy="61013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186E76-CE55-4F1A-857E-9C1B299B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809" y="-33867"/>
            <a:ext cx="6552991" cy="641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C40C2-BC81-44E4-9F69-AA47FC4F02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93"/>
          <a:stretch/>
        </p:blipFill>
        <p:spPr>
          <a:xfrm>
            <a:off x="532016" y="-41562"/>
            <a:ext cx="4214551" cy="61846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464339-0547-4041-93CC-D1D555D78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84" y="116379"/>
            <a:ext cx="5960225" cy="61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31</Words>
  <Application>Microsoft Office PowerPoint</Application>
  <PresentationFormat>Widescreen</PresentationFormat>
  <Paragraphs>11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Semibold</vt:lpstr>
      <vt:lpstr>Segoe UI Variable Small Semibol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Gunasekaran D</dc:creator>
  <cp:lastModifiedBy>Gunasekaran D</cp:lastModifiedBy>
  <cp:revision>6</cp:revision>
  <dcterms:created xsi:type="dcterms:W3CDTF">2024-04-09T06:57:16Z</dcterms:created>
  <dcterms:modified xsi:type="dcterms:W3CDTF">2024-07-14T06:47:51Z</dcterms:modified>
</cp:coreProperties>
</file>