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A1355-C03F-4538-8F9F-C8E5687F82AE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7F34-0838-447F-81AF-AD65CC05B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E7F34-0838-447F-81AF-AD65CC05B58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033-C97B-4387-840D-DF063AAE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CF45-B092-40F8-B251-D3A6C800C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E4C-9492-4CA2-9AEB-F17C11D3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DF75-B558-4253-A22B-779FAEAA912E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3C2D-8541-4C1D-86CE-D4471D9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008E-55E9-48FA-9888-65B9AAE9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C168-D77D-4E2E-A57B-FE83FF87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8FEB-7A11-4C4C-A5C4-78133CB5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3A99-86C4-4931-80F8-823F07A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A450-A5E2-417A-A8E7-2E34719D6DE8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9FCE-A504-4FA3-82B7-DF4E3B28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0C9C-E27B-422D-BADE-8D4F881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8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535C-A1F9-4BF2-B67D-CB64E29C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C244-7E6F-4904-9B24-B4CD3443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3CE8-6DD9-4852-A3ED-6D19A66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3E67-7F28-4A32-A3D3-EFDF9BCF06D2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AB17-F16F-448B-AC74-1EC0B2D4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C13E-5573-44F3-AA03-E75E179A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8901-393B-413C-8F9C-7843F920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22CA-5997-4AD4-B02D-5805E9C5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D02F-3E16-4C9D-87DF-DC1AB32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70AF-1AD2-4B2D-9A9A-F50A36EEC55F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0E06-1DF5-4C89-8387-E114645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F716-B522-45E7-8B71-26AD9F9C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98A2-3C0C-40FB-AF21-2F0D8156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E273-294F-4075-87C5-BA5E20D4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B6CE-C302-4CD2-8C0C-3CA840C0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E726-B71D-43BE-BC09-D7EC2FF5A59C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DBE3-FADC-480E-9442-5A4231B0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1F64-3DD2-4C82-85AD-2A85B3C5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C374-EFB4-491F-9655-30C3415F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A12A-FE66-460B-AD6B-D52BF3E54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B707-DB46-4E03-9C44-EC9972AF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8375-A405-46DE-B30D-18C85520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F719-5F08-4EDC-BFF8-8C8960B7B3CE}" type="datetime1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FFE3-7261-4DE3-BC12-381B8D50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96A20-D173-410A-B69E-9B1FF49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D5A9-CAC9-4D08-B36E-DE83B856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53115-9878-40CD-9E17-D58CA5A1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E968-157B-4195-A65E-AB8F25A3D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0B24-5424-4CDD-92C6-87F1EAA0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492C-8207-40B0-B530-08ED63072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C0B15-2A1F-4DA4-B68A-D5029D4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05A-E1C9-4514-8CFE-E382084A07BE}" type="datetime1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C028-D2BC-4B76-910D-52B01D89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98877-B6AE-4AF6-920D-BF07BE0B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554-44BA-4674-AFD0-7E9EE91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E389-104A-4EF1-89B7-94C9ED8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97B4-8565-4BD6-860A-5028C3586E45}" type="datetime1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CEE0-D9E5-46A7-9305-6C050579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F8D5-3839-492B-B76A-C576CA9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8259-D1F6-48DF-B20A-15C525A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AF51-FC5D-4A31-9DAD-348DC40D5C42}" type="datetime1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98066-67C2-45DD-A554-251958E8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967C-5AFD-430C-B40D-CFDAD9E8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5ED-7AA2-4EED-9C66-AEC6F4E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B36B-8D62-43B4-897E-4BF3FF61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B8705-67DB-457A-9B1B-CECB36E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6CEB-97CE-46ED-B33D-183B1FE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514-F970-4DDA-BAE9-EB505CF67E8B}" type="datetime1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99DD-417A-4303-9AA6-47DCD1D8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1A801-70A3-4D46-ADC8-F2F67D4A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E8F4-D5DD-42E1-B174-66D3D87B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423F8-5C87-4B19-94A3-5539B3D36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4C25-1FC4-469B-92EA-04533CE7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7128-C97A-4C6F-8D1A-AFACF84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6F2B-BFDF-4C6C-8E4B-CE1B41C9DB70}" type="datetime1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9A4E-4496-4022-8BD0-B4BA6369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AC95-858D-49EC-9BF3-16B4CB4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5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AB266-29C4-4A55-8A63-487582DF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0692-C8DC-4ADF-A324-C9C6FBB5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F6B3-440E-4F06-97E8-E8AFD829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13BC-11DA-4A2D-BFF8-A6D8F0D3318E}" type="datetime1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A265-DD2D-4763-A715-C48499720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99D6-04C5-43AE-AE8A-AC20C009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290F-D92F-4D1E-A616-4F71D857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89"/>
            <a:ext cx="8642465" cy="631767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90198-12EA-45CB-9836-89559FCBEBF6}"/>
              </a:ext>
            </a:extLst>
          </p:cNvPr>
          <p:cNvSpPr txBox="1"/>
          <p:nvPr/>
        </p:nvSpPr>
        <p:spPr>
          <a:xfrm>
            <a:off x="3749040" y="58190"/>
            <a:ext cx="41563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SQL AND EXCEL PORTFOLIO PROJECT</a:t>
            </a:r>
          </a:p>
          <a:p>
            <a:pPr algn="ctr"/>
            <a:endParaRPr lang="en-IN" sz="1600" dirty="0">
              <a:solidFill>
                <a:srgbClr val="002060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10450-04D4-4C89-A813-7DADC5E2A5C2}"/>
              </a:ext>
            </a:extLst>
          </p:cNvPr>
          <p:cNvSpPr txBox="1"/>
          <p:nvPr/>
        </p:nvSpPr>
        <p:spPr>
          <a:xfrm>
            <a:off x="274320" y="532016"/>
            <a:ext cx="6641869" cy="584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Pizza Sales Analysis:</a:t>
            </a:r>
          </a:p>
          <a:p>
            <a:endParaRPr lang="en-IN" sz="16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en-IN" sz="1600" b="1" u="sng" dirty="0">
                <a:solidFill>
                  <a:schemeClr val="accent2"/>
                </a:solidFill>
              </a:rPr>
              <a:t>SQL TASKS</a:t>
            </a:r>
            <a:r>
              <a:rPr lang="en-IN" sz="1600" u="sng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Segoe UI Variable Small" pitchFamily="2" charset="0"/>
              </a:rPr>
              <a:t>1.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Importing data into MS SQL Server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2.Database creation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3.Query Writing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4.Report Generation</a:t>
            </a:r>
          </a:p>
          <a:p>
            <a:pPr>
              <a:lnSpc>
                <a:spcPct val="200000"/>
              </a:lnSpc>
            </a:pPr>
            <a:r>
              <a:rPr lang="en-IN" sz="1600" b="1" u="sng" dirty="0">
                <a:solidFill>
                  <a:schemeClr val="accent2"/>
                </a:solidFill>
              </a:rPr>
              <a:t>EXCEL TASKS: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1.Connecting to MS SQL Server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2.Data cleansing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3.Data Processing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4.Data Analysis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5.Data Visualization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" pitchFamily="2" charset="0"/>
              </a:rPr>
              <a:t>6.Report/Dashboard</a:t>
            </a:r>
          </a:p>
        </p:txBody>
      </p:sp>
    </p:spTree>
    <p:extLst>
      <p:ext uri="{BB962C8B-B14F-4D97-AF65-F5344CB8AC3E}">
        <p14:creationId xmlns:p14="http://schemas.microsoft.com/office/powerpoint/2010/main" val="14017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823A2-4C3E-47EF-B9DF-18EDE2B66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5" r="25682" b="10424"/>
          <a:stretch/>
        </p:blipFill>
        <p:spPr>
          <a:xfrm>
            <a:off x="0" y="-232756"/>
            <a:ext cx="12192000" cy="71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BD00E-B40C-4EA6-AB12-BA8F10EB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1" r="10430" b="10865"/>
          <a:stretch/>
        </p:blipFill>
        <p:spPr>
          <a:xfrm>
            <a:off x="0" y="-41563"/>
            <a:ext cx="12192000" cy="68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E9191-FCFF-4A3A-8E57-78D97B469D06}"/>
              </a:ext>
            </a:extLst>
          </p:cNvPr>
          <p:cNvSpPr txBox="1"/>
          <p:nvPr/>
        </p:nvSpPr>
        <p:spPr>
          <a:xfrm>
            <a:off x="3665912" y="99752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1DAB5-AAE1-48F0-ABAD-7C1621E7F31B}"/>
              </a:ext>
            </a:extLst>
          </p:cNvPr>
          <p:cNvSpPr txBox="1"/>
          <p:nvPr/>
        </p:nvSpPr>
        <p:spPr>
          <a:xfrm>
            <a:off x="374073" y="615142"/>
            <a:ext cx="7672647" cy="632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  <a:latin typeface="Segoe UI Variable Small" pitchFamily="2" charset="0"/>
              </a:rPr>
              <a:t>KPI’S Requirement: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Total Revenue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Average Order Value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Total Pizzas sold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Total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Average Pizzas Per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Segoe UI Variable Small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u="sng" dirty="0">
                <a:solidFill>
                  <a:schemeClr val="accent2">
                    <a:lumMod val="75000"/>
                  </a:schemeClr>
                </a:solidFill>
                <a:latin typeface="Segoe UI Variable Small" pitchFamily="2" charset="0"/>
                <a:cs typeface="Segoe UI Semibold" panose="020B0702040204020203" pitchFamily="34" charset="0"/>
              </a:rPr>
              <a:t>Chart Requirement: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Daily Trend For Total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Hourly Trend For Total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Percentage of Sales by Pizza Category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Percentage of sales by Pizza Size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Total pizza Sold by Pizza Category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Top 5 Pizza Sellers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Variable Small" pitchFamily="2" charset="0"/>
                <a:cs typeface="Segoe UI Semibold" panose="020B0702040204020203" pitchFamily="34" charset="0"/>
              </a:rPr>
              <a:t>Top 5 Worst Sellers</a:t>
            </a:r>
          </a:p>
        </p:txBody>
      </p:sp>
    </p:spTree>
    <p:extLst>
      <p:ext uri="{BB962C8B-B14F-4D97-AF65-F5344CB8AC3E}">
        <p14:creationId xmlns:p14="http://schemas.microsoft.com/office/powerpoint/2010/main" val="162627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7864C-242E-4683-B416-15DC0098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5"/>
          <a:stretch/>
        </p:blipFill>
        <p:spPr>
          <a:xfrm>
            <a:off x="-62604" y="-41564"/>
            <a:ext cx="12254604" cy="68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E1E02-71CD-4AC4-A16E-14FBC816F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" b="5455"/>
          <a:stretch/>
        </p:blipFill>
        <p:spPr>
          <a:xfrm>
            <a:off x="0" y="-41563"/>
            <a:ext cx="12128269" cy="68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F969F-CA0A-460D-B344-6A1647D2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2"/>
          <a:stretch/>
        </p:blipFill>
        <p:spPr>
          <a:xfrm>
            <a:off x="0" y="-41562"/>
            <a:ext cx="12192000" cy="68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9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8E850-AB4B-4815-90B7-303677030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3" b="11030"/>
          <a:stretch/>
        </p:blipFill>
        <p:spPr>
          <a:xfrm>
            <a:off x="0" y="-41564"/>
            <a:ext cx="12086705" cy="68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9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6B9D2-E10C-4CA7-8C0D-DDF24F937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" b="7758"/>
          <a:stretch/>
        </p:blipFill>
        <p:spPr>
          <a:xfrm>
            <a:off x="0" y="-41564"/>
            <a:ext cx="12103331" cy="68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0D295-4FDC-40F2-8F3E-8EE6CF0DD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86" b="10788"/>
          <a:stretch/>
        </p:blipFill>
        <p:spPr>
          <a:xfrm>
            <a:off x="0" y="0"/>
            <a:ext cx="12192000" cy="68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D336D-818A-4B6B-B649-61A3799F9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34" r="46784" b="10545"/>
          <a:stretch/>
        </p:blipFill>
        <p:spPr>
          <a:xfrm>
            <a:off x="-133001" y="-143933"/>
            <a:ext cx="6431278" cy="7252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A0374-2DC3-47B2-AC1B-0B79F24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" b="10545"/>
          <a:stretch/>
        </p:blipFill>
        <p:spPr>
          <a:xfrm>
            <a:off x="6368627" y="1"/>
            <a:ext cx="5823373" cy="69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123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Semibold</vt:lpstr>
      <vt:lpstr>Segoe UI Variable Small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Gunasekaran D</dc:creator>
  <cp:lastModifiedBy>Gunasekaran D</cp:lastModifiedBy>
  <cp:revision>11</cp:revision>
  <dcterms:created xsi:type="dcterms:W3CDTF">2024-04-09T06:57:16Z</dcterms:created>
  <dcterms:modified xsi:type="dcterms:W3CDTF">2025-07-22T09:30:01Z</dcterms:modified>
</cp:coreProperties>
</file>