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3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203586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3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45395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765568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915749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48141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7137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8268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85291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37899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014947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05629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4927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017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25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7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8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9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2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35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39109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23289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1638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60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50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51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5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4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8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4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46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8596668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7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8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77429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81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71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72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7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5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80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6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6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4184035" cy="38807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7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5089970" y="2160589"/>
            <a:ext cx="4184034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8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9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70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14463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05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95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96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9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9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9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4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91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92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93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94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185868"/>
      </p:ext>
    </p:extLst>
  </p:cSld>
  <p:clrMapOvr>
    <a:masterClrMapping xmlns:a="http://schemas.openxmlformats.org/drawingml/2006/main"/>
  </p:clrMapOvr>
</p:sldLayout>
</file>

<file path=ppt/slideLayouts/slideLayout15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33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3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24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2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2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27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2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2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1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2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11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1498604"/>
            <a:ext cx="3854528" cy="127846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2000"/>
              <a:t>Click to edit Master title style</a:t>
            </a:r>
            <a:endParaRPr lang="zh-CN" altLang="en-US" sz="2000"/>
          </a:p>
        </p:txBody>
      </p:sp>
      <p:sp>
        <p:nvSpPr>
          <p:cNvPr id="118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760461" y="514924"/>
            <a:ext cx="4513541" cy="552643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19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677334" y="2777069"/>
            <a:ext cx="3854528" cy="258444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>
              <a:buNone/>
            </a:pPr>
            <a:r>
              <a:rPr lang="en-US" altLang="zh-CN" sz="1400"/>
              <a:t>Click to edit Master text styles</a:t>
            </a:r>
            <a:endParaRPr lang="zh-CN" altLang="en-US" sz="1400"/>
          </a:p>
        </p:txBody>
      </p:sp>
      <p:sp>
        <p:nvSpPr>
          <p:cNvPr id="120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21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22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44543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6521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950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75278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62827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16528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13915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33295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6433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9/11/2024</a:t>
            </a:fld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0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5.jp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6.jp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-1927399" y="568326"/>
            <a:ext cx="11201401" cy="21977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/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Excel </a:t>
            </a:r>
            <a:br>
              <a:rPr lang="zh-CN" altLang="en-US" sz="54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方正姚体" pitchFamily="0" charset="0"/>
                <a:cs typeface="Lucida Sans"/>
              </a:rPr>
            </a:br>
            <a:br>
              <a:rPr lang="zh-CN" altLang="en-US" sz="5400" b="0" i="0" u="none" strike="noStrike" kern="1200" cap="none" spc="1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</a:br>
            <a:endParaRPr lang="zh-CN" altLang="en-US" sz="5400" b="0" i="0" u="none" strike="noStrike" kern="1200" cap="none" spc="15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 rot="0">
            <a:off x="914400" y="3053161"/>
            <a:ext cx="10844212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TUDENT NAME	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:Gunasekaran.v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REGISTER NO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22com033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DEPARTMENT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B.Com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G)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COLLEGE	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J.H.A.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Agarsen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		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97136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MODELLING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modelling in this employee performance analysis project includes the following: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*Data collection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*Data cleaning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*Results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*Pivot table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*Chart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6054224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762000" y="533400"/>
            <a:ext cx="8596668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lang="en-US" altLang="zh-CN" sz="3600" b="1" i="0" u="none" strike="noStrike" kern="1200" cap="none" spc="-4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6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U</a:t>
            </a:r>
            <a:r>
              <a:rPr lang="en-US" altLang="zh-CN" sz="3600" b="1" i="0" u="none" strike="noStrike" kern="1200" cap="none" spc="-40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TS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graphicFrame>
        <p:nvGraphicFramePr>
          <p:cNvPr id="151" name="图表"/>
          <p:cNvGraphicFramePr/>
          <p:nvPr/>
        </p:nvGraphicFramePr>
        <p:xfrm>
          <a:off x="677863" y="2160588"/>
          <a:ext cx="8596312" cy="388143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207790443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CONCLUSION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7171266" cy="43926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7331287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PROJECT TITLE</a:t>
            </a:r>
            <a:endParaRPr lang="zh-CN" altLang="en-US" sz="48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PERFORMANCE ANALYSIS USING EXCEL</a:t>
            </a:r>
            <a:endParaRPr lang="zh-CN" altLang="en-US" sz="3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7188886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AGENDA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 rot="0">
            <a:off x="2743200" y="1524000"/>
            <a:ext cx="3742265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Statement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Discussion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2880823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2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84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ROB</a:t>
            </a:r>
            <a:r>
              <a:rPr lang="en-US" altLang="zh-CN" sz="4250" b="1" i="0" u="none" strike="noStrike" kern="1200" cap="none" spc="5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</a:t>
            </a:r>
            <a:r>
              <a:rPr lang="en-US" altLang="zh-CN" sz="425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4250" b="1" i="0" u="none" strike="noStrike" kern="1200" cap="none" spc="-37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4250" b="1" i="0" u="none" strike="noStrike" kern="1200" cap="none" spc="-37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ME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NT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88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2821957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Dataset overview of an employee, contains the information about employees in a company.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89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9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12696621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838200" y="838200"/>
            <a:ext cx="526351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PROJECT</a:t>
            </a: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OVERVIEW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11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矩形"/>
          <p:cNvSpPr>
            <a:spLocks/>
          </p:cNvSpPr>
          <p:nvPr/>
        </p:nvSpPr>
        <p:spPr>
          <a:xfrm rot="0">
            <a:off x="990600" y="2133600"/>
            <a:ext cx="624840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2415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W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H</a:t>
            </a:r>
            <a:r>
              <a:rPr lang="en-US" altLang="zh-CN" sz="320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200" b="1" i="0" u="none" strike="noStrike" kern="1200" cap="none" spc="-2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AR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32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H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200" b="1" i="0" u="none" strike="noStrike" kern="1200" cap="none" spc="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</a:t>
            </a:r>
            <a:r>
              <a:rPr lang="en-US" altLang="zh-CN" sz="3200" b="1" i="0" u="none" strike="noStrike" kern="1200" cap="none" spc="-4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U</a:t>
            </a:r>
            <a:r>
              <a:rPr lang="en-US" altLang="zh-CN" sz="32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3200" b="1" i="0" u="none" strike="noStrike" kern="1200" cap="none" spc="-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lang="en-US" altLang="zh-CN" sz="320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S?</a:t>
            </a:r>
            <a:endParaRPr lang="zh-CN" altLang="en-US" sz="32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15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The end users in employee performance analysis include: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1. Human Resource management professionals.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2. Data Analysts.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3. Team Leaders.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773420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677334" y="474555"/>
            <a:ext cx="3854528" cy="16421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b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lang="en-US" altLang="zh-CN" sz="360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LU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r>
              <a:rPr lang="en-US" altLang="zh-CN" sz="3600" b="1" i="0" u="none" strike="noStrike" kern="1200" cap="none" spc="-34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lang="en-US" altLang="zh-CN" sz="3600" b="1" i="0" u="none" strike="noStrike" kern="1200" cap="none" spc="-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</a:t>
            </a:r>
            <a:r>
              <a:rPr lang="en-US" altLang="zh-CN" sz="3600" b="1" i="0" u="none" strike="noStrike" kern="1200" cap="none" spc="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3600" b="1" i="0" u="none" strike="noStrike" kern="1200" cap="none" spc="6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-29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V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600" b="1" i="0" u="none" strike="noStrike" kern="1200" cap="none" spc="-6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35" name="文本框"/>
          <p:cNvSpPr>
            <a:spLocks noGrp="1"/>
          </p:cNvSpPr>
          <p:nvPr>
            <p:ph type="body" idx="2"/>
          </p:nvPr>
        </p:nvSpPr>
        <p:spPr>
          <a:xfrm rot="0">
            <a:off x="533400" y="2362200"/>
            <a:ext cx="3854528" cy="426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*Filtering- purpose to fill the missing values.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*Conditional formatting- blank values.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*Using- Pivot table and chart.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760913" y="559815"/>
            <a:ext cx="4002087" cy="439318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2022155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38" name="文本框"/>
          <p:cNvSpPr>
            <a:spLocks noGrp="1"/>
          </p:cNvSpPr>
          <p:nvPr>
            <p:ph type="body" idx="1"/>
          </p:nvPr>
        </p:nvSpPr>
        <p:spPr>
          <a:xfrm rot="0">
            <a:off x="677334" y="1524000"/>
            <a:ext cx="8596668" cy="451736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data set- </a:t>
            </a: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Kaggle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There are </a:t>
            </a: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26 features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important ten features are,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Employment ID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First name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Last name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Gender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status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type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classification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Performance score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Current employee ratings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Business units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400050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677299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THE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"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WOW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"</a:t>
            </a:r>
            <a:r>
              <a:rPr lang="en-US" altLang="zh-CN" sz="4250" b="1" i="0" u="none" strike="noStrike" kern="1200" cap="none" spc="8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IN</a:t>
            </a:r>
            <a:r>
              <a:rPr lang="en-US" altLang="zh-CN" sz="4250" b="1" i="0" u="none" strike="noStrike" kern="1200" cap="none" spc="-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OUR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SOLUTION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 rot="0">
            <a:off x="2533650" y="2160589"/>
            <a:ext cx="6740352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32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Level– These include the categories such as Levels in very high, high, medium, low, etc...</a:t>
            </a: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7801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330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46</cp:revision>
  <dcterms:created xsi:type="dcterms:W3CDTF">2024-03-29T15:07:22Z</dcterms:created>
  <dcterms:modified xsi:type="dcterms:W3CDTF">2024-09-11T05:00:26Z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