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8" r:id="rId3"/>
    <p:sldId id="259" r:id="rId4"/>
    <p:sldId id="280" r:id="rId5"/>
    <p:sldId id="260" r:id="rId6"/>
    <p:sldId id="279" r:id="rId7"/>
    <p:sldId id="261" r:id="rId8"/>
    <p:sldId id="262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9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7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0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4597-53FD-DA4C-9DB2-4EF11CC278CE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B61542-95B0-9942-B743-22DA60C52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D0B-DC6C-274F-8D1D-CCE5F21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DDFD-E21C-4646-A9DC-AD4EEDC2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Day 1:</a:t>
            </a:r>
          </a:p>
          <a:p>
            <a:pPr lvl="1"/>
            <a:r>
              <a:rPr lang="en-GB" dirty="0"/>
              <a:t>Basics Terminologies used In cloud computing (elasticity,scalability)</a:t>
            </a:r>
            <a:endParaRPr lang="en-GB" sz="1400" dirty="0"/>
          </a:p>
          <a:p>
            <a:pPr lvl="1"/>
            <a:r>
              <a:rPr lang="en-GB" dirty="0"/>
              <a:t>Introduction to Cloud Computing</a:t>
            </a:r>
            <a:endParaRPr lang="en-GB" sz="1600" dirty="0"/>
          </a:p>
          <a:p>
            <a:pPr lvl="1"/>
            <a:r>
              <a:rPr lang="en-GB" dirty="0"/>
              <a:t>Advantages Of Cloud Computing</a:t>
            </a:r>
            <a:endParaRPr lang="en-GB" sz="1600" dirty="0"/>
          </a:p>
          <a:p>
            <a:pPr lvl="1"/>
            <a:r>
              <a:rPr lang="en-GB" dirty="0"/>
              <a:t>Types Of Cloud Computing Environments</a:t>
            </a:r>
            <a:endParaRPr lang="en-GB" sz="1600" dirty="0"/>
          </a:p>
          <a:p>
            <a:pPr lvl="1"/>
            <a:r>
              <a:rPr lang="en-GB" dirty="0"/>
              <a:t>Why AWS?</a:t>
            </a:r>
            <a:endParaRPr lang="en-GB" sz="16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b="1" dirty="0"/>
              <a:t>     Hands on Lab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A3EE-0B54-7C43-A48F-A4C1004E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777A-924A-314F-BE16-BB1EA270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dirty="0"/>
              <a:t>Aws Account Creation,AWS Budget Setup(10$ max)</a:t>
            </a:r>
          </a:p>
          <a:p>
            <a:pPr fontAlgn="ctr"/>
            <a:r>
              <a:rPr lang="en-GB" dirty="0"/>
              <a:t>List of services that are available for aws-free tier account(12months)</a:t>
            </a:r>
          </a:p>
          <a:p>
            <a:pPr fontAlgn="ctr"/>
            <a:r>
              <a:rPr lang="en-GB" dirty="0"/>
              <a:t>Official Docs Link (For all AWS 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6F4F-846C-FB4A-A351-5C2D3116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DDFE-5BCD-CB42-9707-4B3B24AE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Cloud computing is the on-demand delivery of compute, database storage, applications, and other IT resources through a cloud services platform via the Internet with pay-as-you-go pricing. Think of it as simply renting someone else computer!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F04C2-434F-F447-B38B-B92FBE27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40" y="3732419"/>
            <a:ext cx="3193364" cy="18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4CD3-4103-A144-BD88-2976BE89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5665"/>
            <a:ext cx="9603275" cy="691978"/>
          </a:xfrm>
        </p:spPr>
        <p:txBody>
          <a:bodyPr>
            <a:normAutofit/>
          </a:bodyPr>
          <a:lstStyle/>
          <a:p>
            <a:r>
              <a:rPr lang="en-US" dirty="0"/>
              <a:t>6 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4DCC-4BB1-2643-BA2D-48116273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414"/>
            <a:ext cx="9458159" cy="3521932"/>
          </a:xfrm>
        </p:spPr>
        <p:txBody>
          <a:bodyPr/>
          <a:lstStyle/>
          <a:p>
            <a:r>
              <a:rPr lang="en-SG" dirty="0"/>
              <a:t>Trade Capital Expense For Variable Expense - Pay only for what you use</a:t>
            </a:r>
          </a:p>
          <a:p>
            <a:r>
              <a:rPr lang="en-SG" dirty="0"/>
              <a:t>Benefit from massive economies of scale </a:t>
            </a:r>
          </a:p>
          <a:p>
            <a:r>
              <a:rPr lang="en-SG" dirty="0"/>
              <a:t>Stop guessing about capacity - spend too much money or too little money</a:t>
            </a:r>
          </a:p>
          <a:p>
            <a:r>
              <a:rPr lang="en-SG" dirty="0"/>
              <a:t>Increase speed and agility - serverless architecture</a:t>
            </a:r>
          </a:p>
          <a:p>
            <a:r>
              <a:rPr lang="en-SG" dirty="0"/>
              <a:t>Stop spending money running and maintaining data centres </a:t>
            </a:r>
          </a:p>
          <a:p>
            <a:r>
              <a:rPr lang="en-SG" dirty="0"/>
              <a:t>Go global in minutes - Easy deploy in multiple region.  Provides Low latency and better customer experience.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  <a:p>
            <a:endParaRPr lang="en-SG" b="1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9787-83C1-A243-BF99-23038F5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39831-2A7C-6447-BDD4-2CFC43EF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12" y="444843"/>
            <a:ext cx="9663342" cy="54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7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4A9A-DE48-BE40-BCDB-BE03A489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4AA6-3731-6549-99B1-9834FC97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SG" dirty="0"/>
              <a:t>Infrastructure As A Service (IAAS)</a:t>
            </a:r>
          </a:p>
          <a:p>
            <a:pPr lvl="1"/>
            <a:r>
              <a:rPr lang="en-SG" dirty="0"/>
              <a:t>You manage the server which can be physical or virtual, as well as the operating system. Usually, Data centre provider will have no access to the server.</a:t>
            </a:r>
          </a:p>
          <a:p>
            <a:r>
              <a:rPr lang="en-SG" dirty="0"/>
              <a:t>Platform As A Service (PAAS )</a:t>
            </a:r>
          </a:p>
          <a:p>
            <a:pPr lvl="1"/>
            <a:r>
              <a:rPr lang="en-SG" dirty="0"/>
              <a:t>Someone else manages the underlying hardware and operating systems. You just focus on your applications.</a:t>
            </a:r>
          </a:p>
          <a:p>
            <a:r>
              <a:rPr lang="en-SG" dirty="0"/>
              <a:t>Software As A Service (SAAS)</a:t>
            </a:r>
          </a:p>
          <a:p>
            <a:pPr lvl="1"/>
            <a:r>
              <a:rPr lang="en-SG" dirty="0"/>
              <a:t>Think of Gmail. All you manage is your inbox (or the software provided to you by Google). Google take care of the data centers, servers, networks, storage, maintenance, patching etc. </a:t>
            </a:r>
          </a:p>
          <a:p>
            <a:pPr lvl="1"/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7FC3-4B9B-7E4C-9693-BC75E0E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AC93-425F-9849-807B-C63DD2DC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SAAS :</a:t>
            </a:r>
          </a:p>
          <a:p>
            <a:pPr marL="0" indent="0">
              <a:buNone/>
            </a:pPr>
            <a:r>
              <a:rPr lang="en-US" dirty="0"/>
              <a:t>        Office 365, Salesforce      User : End User</a:t>
            </a:r>
          </a:p>
          <a:p>
            <a:pPr marL="0" indent="0">
              <a:buNone/>
            </a:pPr>
            <a:r>
              <a:rPr lang="en-US" dirty="0"/>
              <a:t>PAAS :  </a:t>
            </a:r>
          </a:p>
          <a:p>
            <a:pPr marL="0" indent="0">
              <a:buNone/>
            </a:pPr>
            <a:r>
              <a:rPr lang="en-US" dirty="0"/>
              <a:t>         Heroku, Lambda, force.com, Elastic Bean stalk     User:  Developer</a:t>
            </a:r>
          </a:p>
          <a:p>
            <a:pPr marL="0" indent="0">
              <a:buNone/>
            </a:pPr>
            <a:r>
              <a:rPr lang="en-US" dirty="0"/>
              <a:t>IAAS:</a:t>
            </a:r>
          </a:p>
          <a:p>
            <a:pPr marL="0" indent="0">
              <a:buNone/>
            </a:pPr>
            <a:r>
              <a:rPr lang="en-US" dirty="0"/>
              <a:t>         Amazon EC2     User: Sys 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A1ED-5954-3143-BB56-1086101E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3 Types of Cloud Computing Deployments</a:t>
            </a:r>
            <a:r>
              <a:rPr lang="en-SG" b="1" dirty="0"/>
              <a:t> 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D3E0-5028-BD4E-98D0-2CC92B7A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Public Cloud - AWS, Azure, GCP</a:t>
            </a:r>
          </a:p>
          <a:p>
            <a:r>
              <a:rPr lang="en-SG" dirty="0"/>
              <a:t>Hybrid - Mixture of public and private</a:t>
            </a:r>
          </a:p>
          <a:p>
            <a:r>
              <a:rPr lang="en-SG" dirty="0"/>
              <a:t>Private Cloud (Or On Premise) - You manage it, in your datacenter. Openstack or Vmware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B375-7336-AE46-9F86-72ECE776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AWS?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6F036-545E-8D44-B20E-054A8EA1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Amazon Web Services (AWS) is the world’s most comprehensive and broadly adopted cloud platform, offering over 200 fully featured services from data centers globally. Millions of customers—including the fastest-growing startups, largest enterprises, and leading government agencies—are using AWS to lower costs, become more agile, and innovate faster.</a:t>
            </a:r>
            <a:br>
              <a:rPr lang="en-SG" dirty="0"/>
            </a:b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2D28-78D5-6C4F-BDD9-CF6C1A11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leading cloud platform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C5C9-F943-9841-AF26-EE281535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functionality</a:t>
            </a:r>
          </a:p>
          <a:p>
            <a:r>
              <a:rPr lang="en-SG" dirty="0"/>
              <a:t>Largest community of customers and partners</a:t>
            </a:r>
          </a:p>
          <a:p>
            <a:r>
              <a:rPr lang="en-SG" dirty="0"/>
              <a:t>Most secure</a:t>
            </a:r>
          </a:p>
          <a:p>
            <a:r>
              <a:rPr lang="en-SG" dirty="0"/>
              <a:t>Fastest pace of innovation</a:t>
            </a:r>
          </a:p>
          <a:p>
            <a:r>
              <a:rPr lang="en-SG" dirty="0"/>
              <a:t>Most proven operational expertise</a:t>
            </a:r>
          </a:p>
          <a:p>
            <a:pPr marL="0" indent="0">
              <a:buNone/>
            </a:pPr>
            <a:br>
              <a:rPr lang="en-SG" dirty="0"/>
            </a:b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21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{779D578F-349E-0A4B-A2BE-95D9F165B000}tf10001119</Template>
  <TotalTime>1880</TotalTime>
  <Words>468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AWS</vt:lpstr>
      <vt:lpstr>Cloud Computing overview </vt:lpstr>
      <vt:lpstr>6 Advantages of Cloud computing</vt:lpstr>
      <vt:lpstr>PowerPoint Presentation</vt:lpstr>
      <vt:lpstr>3 Types of Cloud Computing</vt:lpstr>
      <vt:lpstr>Examples</vt:lpstr>
      <vt:lpstr>3 Types of Cloud Computing Deployments  </vt:lpstr>
      <vt:lpstr>Why AWS? </vt:lpstr>
      <vt:lpstr>The leading cloud platform </vt:lpstr>
      <vt:lpstr>Hands on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muthuramanathanm@gmail.com</dc:creator>
  <cp:lastModifiedBy>muthuramanathanm@gmail.com</cp:lastModifiedBy>
  <cp:revision>53</cp:revision>
  <dcterms:created xsi:type="dcterms:W3CDTF">2021-05-23T02:50:16Z</dcterms:created>
  <dcterms:modified xsi:type="dcterms:W3CDTF">2022-03-06T10:55:05Z</dcterms:modified>
</cp:coreProperties>
</file>