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charts/chart1.xml" ContentType="application/vnd.openxmlformats-officedocument.drawingml.chart+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pieChart>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16108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72300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392565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48439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465285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134530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1609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63150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574479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428200"/>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2314283"/>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58630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2711621"/>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1059229"/>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51730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20924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80693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63939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17806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71402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32735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637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7450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327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04053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2560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4300322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9"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5"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6"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7"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49489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78229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9367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495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4032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73281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9305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1566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1251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055320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image" Target="../media/12.png"/><Relationship Id="rId4" Type="http://schemas.openxmlformats.org/officeDocument/2006/relationships/slideLayout" Target="../slideLayouts/slideLayout13.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GUNASUNDARI.J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2201111036029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asunm111unm1112201111036029</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 3rd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L. N GOVERNMENT COLLEGE PONNERI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599327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55332" y="1295399"/>
            <a:ext cx="9877921" cy="526297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DATA COLLECTION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1.EDUNET DASH BOARD DOWNLOAD</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2.EXCEL OPEN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FEATURE COLLECTION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1.FORMULA</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2.RATINGS VALUE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1.MISSING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2.FILTERING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3.RATING TO LEVELS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11292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55332" y="1295399"/>
            <a:ext cx="987792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PIVOT 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RECOMMENDED CHART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DIFFERENT CHARTS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TABLE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RECOMMENDED CHART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TRENDLINE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EXPONENDED TREND LINE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OFF BLANK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ENABLING CHART TITLE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ENABLLE CHART VALUE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64093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55332" y="1295399"/>
            <a:ext cx="9877921"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ANALYSIS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USING FEATURES OPTION TO WATCH</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USING GENDER CODE FOR FILTER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WATCH OUT BUSINESS UNIT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BASIS ON LEVEL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31765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62550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 OVERALL</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noChangeAspect="1"/>
          </p:cNvPicPr>
          <p:nvPr/>
        </p:nvPicPr>
        <p:blipFill>
          <a:blip r:embed="rId2" cstate="print"/>
          <a:stretch>
            <a:fillRect/>
          </a:stretch>
        </p:blipFill>
        <p:spPr>
          <a:xfrm rot="0">
            <a:off x="11373" y="1193444"/>
            <a:ext cx="12180627" cy="5651821"/>
          </a:xfrm>
          <a:prstGeom prst="rect"/>
          <a:noFill/>
          <a:ln w="12700" cmpd="sng" cap="flat">
            <a:noFill/>
            <a:prstDash val="solid"/>
            <a:miter/>
          </a:ln>
        </p:spPr>
      </p:pic>
    </p:spTree>
    <p:extLst>
      <p:ext uri="{BB962C8B-B14F-4D97-AF65-F5344CB8AC3E}">
        <p14:creationId xmlns:p14="http://schemas.microsoft.com/office/powerpoint/2010/main" val="121597721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533400" y="2209800"/>
            <a:ext cx="9877921"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410930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文本框"/>
          <p:cNvSpPr>
            <a:spLocks noGrp="1"/>
          </p:cNvSpPr>
          <p:nvPr>
            <p:ph type="title"/>
          </p:nvPr>
        </p:nvSpPr>
        <p:spPr>
          <a:xfrm rot="0">
            <a:off x="755332" y="385444"/>
            <a:ext cx="67122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 VERY HIGH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9" name="对象"/>
          <p:cNvGraphicFramePr>
            <a:graphicFrameLocks/>
          </p:cNvGraphicFramePr>
          <p:nvPr/>
        </p:nvGraphicFramePr>
        <p:xfrm>
          <a:off x="1066801" y="1219200"/>
          <a:ext cx="7777162" cy="5029199"/>
        </p:xfrm>
        <a:graphic>
          <a:graphicData uri="http://schemas.openxmlformats.org/drawingml/2006/chart">
            <c:chart xmlns:c="http://schemas.openxmlformats.org/drawingml/2006/chart" r:id="rId2"/>
          </a:graphicData>
        </a:graphic>
      </p:graphicFrame>
      <p:pic>
        <p:nvPicPr>
          <p:cNvPr id="190" name="图片"/>
          <p:cNvPicPr>
            <a:picLocks noChangeAspect="1"/>
          </p:cNvPicPr>
          <p:nvPr/>
        </p:nvPicPr>
        <p:blipFill>
          <a:blip r:embed="rId3" cstate="print"/>
          <a:stretch>
            <a:fillRect/>
          </a:stretch>
        </p:blipFill>
        <p:spPr>
          <a:xfrm rot="0">
            <a:off x="0" y="1038225"/>
            <a:ext cx="12192000" cy="5895975"/>
          </a:xfrm>
          <a:prstGeom prst="rect"/>
          <a:noFill/>
          <a:ln w="12700" cmpd="sng" cap="flat">
            <a:noFill/>
            <a:prstDash val="solid"/>
            <a:miter/>
          </a:ln>
        </p:spPr>
      </p:pic>
    </p:spTree>
    <p:extLst>
      <p:ext uri="{BB962C8B-B14F-4D97-AF65-F5344CB8AC3E}">
        <p14:creationId xmlns:p14="http://schemas.microsoft.com/office/powerpoint/2010/main" val="42234242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43000" y="1859339"/>
            <a:ext cx="7239000"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Very high employee performance can be analyzed through several key metrics. Firstly, productivity rates can be measured, highlighting how </a:t>
            </a:r>
            <a:r>
              <a:rPr lang="en-US" altLang="zh-CN" sz="2400" b="0" i="0" u="none" strike="noStrike" kern="1200" cap="none" spc="0" baseline="0">
                <a:solidFill>
                  <a:schemeClr val="tx1"/>
                </a:solidFill>
                <a:latin typeface="Calibri" pitchFamily="0" charset="0"/>
                <a:ea typeface="宋体" pitchFamily="0" charset="0"/>
                <a:cs typeface="Calibri" pitchFamily="0" charset="0"/>
              </a:rPr>
              <a:t>efficiently</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28770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RESULT MEDIUM</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94" name="图片"/>
          <p:cNvPicPr>
            <a:picLocks noChangeAspect="1"/>
          </p:cNvPicPr>
          <p:nvPr/>
        </p:nvPicPr>
        <p:blipFill>
          <a:blip r:embed="rId1" cstate="print"/>
          <a:stretch>
            <a:fillRect/>
          </a:stretch>
        </p:blipFill>
        <p:spPr>
          <a:xfrm rot="0">
            <a:off x="-1" y="990600"/>
            <a:ext cx="12192000" cy="5867400"/>
          </a:xfrm>
          <a:prstGeom prst="rect"/>
          <a:noFill/>
          <a:ln w="12700" cmpd="sng" cap="flat">
            <a:noFill/>
            <a:prstDash val="solid"/>
            <a:miter/>
          </a:ln>
        </p:spPr>
      </p:pic>
    </p:spTree>
    <p:extLst>
      <p:ext uri="{BB962C8B-B14F-4D97-AF65-F5344CB8AC3E}">
        <p14:creationId xmlns:p14="http://schemas.microsoft.com/office/powerpoint/2010/main" val="98082748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755332" y="1447800"/>
            <a:ext cx="8401547"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663899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RESULT LOW</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98" name="图片"/>
          <p:cNvPicPr>
            <a:picLocks noChangeAspect="1"/>
          </p:cNvPicPr>
          <p:nvPr/>
        </p:nvPicPr>
        <p:blipFill>
          <a:blip r:embed="rId1" cstate="print"/>
          <a:stretch>
            <a:fillRect/>
          </a:stretch>
        </p:blipFill>
        <p:spPr>
          <a:xfrm rot="0">
            <a:off x="0" y="990601"/>
            <a:ext cx="12192000" cy="5867400"/>
          </a:xfrm>
          <a:prstGeom prst="rect"/>
          <a:noFill/>
          <a:ln w="12700" cmpd="sng" cap="flat">
            <a:noFill/>
            <a:prstDash val="solid"/>
            <a:miter/>
          </a:ln>
        </p:spPr>
      </p:pic>
    </p:spTree>
    <p:extLst>
      <p:ext uri="{BB962C8B-B14F-4D97-AF65-F5344CB8AC3E}">
        <p14:creationId xmlns:p14="http://schemas.microsoft.com/office/powerpoint/2010/main" val="7628123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7620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456408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755332" y="1600200"/>
            <a:ext cx="862347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4217321"/>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2" name="矩形"/>
          <p:cNvSpPr>
            <a:spLocks/>
          </p:cNvSpPr>
          <p:nvPr/>
        </p:nvSpPr>
        <p:spPr>
          <a:xfrm rot="0">
            <a:off x="838200" y="1447800"/>
            <a:ext cx="8318679"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04567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56128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2518571"/>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4272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69201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2286000"/>
            <a:ext cx="79248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employee performance analysis include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managers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supervisors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feedback and development,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HR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training and compensation decisions,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executives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strategic planning,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employees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personal growth, and organizational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stakeholders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assessing overall effectiveness.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07658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2571750"/>
            <a:ext cx="2695574" cy="3248024"/>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457200" y="1102127"/>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708453" y="2667312"/>
            <a:ext cx="792480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FORMATING – MISSING IDENTIFY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FILTER                                        -  REMOVE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FORMULA                                  - IFS(multiple condition)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PIVOT TABLE                            - SUMMARY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GRAPH                                        - DATA VISUALISE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 &amp; OTHERS                   - INDIVIDUAL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53276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295399"/>
            <a:ext cx="9877921" cy="563231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DATA SET – KAGGLE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27 – FEAUTURES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BUT USED 11 FEAUTURES ONLY THEY ARE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yee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id - number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first name    - name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last name     -  name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business unit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status  - types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type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classification type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gender code     - male / female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performance score   - levels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current employee ratings - number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performance level  - very high/high/medium/low</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10543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819532" y="1417049"/>
            <a:ext cx="8534018"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1.</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 HGH”,Z8&gt;=4,”HIGH”,Z8&gt;=3,”MED”,TRUE,”LOW”)</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2. ELIMINATION OF MISSING VALUES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USING FILTER AND CONDITIONAL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FORMATTING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057536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26</cp:revision>
  <dcterms:created xsi:type="dcterms:W3CDTF">2024-03-29T15:07:22Z</dcterms:created>
  <dcterms:modified xsi:type="dcterms:W3CDTF">2024-09-11T05:24:10Z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