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4"/>
    <p:sldMasterId id="2147483815" r:id="rId5"/>
  </p:sldMasterIdLst>
  <p:sldIdLst>
    <p:sldId id="256" r:id="rId6"/>
    <p:sldId id="257" r:id="rId7"/>
    <p:sldId id="270" r:id="rId8"/>
    <p:sldId id="258" r:id="rId9"/>
    <p:sldId id="259" r:id="rId10"/>
    <p:sldId id="271" r:id="rId11"/>
    <p:sldId id="274" r:id="rId12"/>
    <p:sldId id="262" r:id="rId13"/>
    <p:sldId id="281" r:id="rId14"/>
    <p:sldId id="277" r:id="rId15"/>
    <p:sldId id="272" r:id="rId16"/>
    <p:sldId id="273" r:id="rId17"/>
    <p:sldId id="278" r:id="rId18"/>
    <p:sldId id="279" r:id="rId19"/>
    <p:sldId id="280" r:id="rId20"/>
    <p:sldId id="282" r:id="rId21"/>
    <p:sldId id="283" r:id="rId22"/>
    <p:sldId id="284" r:id="rId23"/>
    <p:sldId id="286" r:id="rId24"/>
    <p:sldId id="285" r:id="rId25"/>
    <p:sldId id="266" r:id="rId26"/>
    <p:sldId id="267" r:id="rId27"/>
    <p:sldId id="268"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4" d="100"/>
          <a:sy n="64" d="100"/>
        </p:scale>
        <p:origin x="5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30DA-70F5-4AD6-9A23-91E4FEAB39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F5DEE7-0FC6-49E4-BAB2-73BBE2DDCF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3C9506-D24A-4433-BC09-8BD15F4F21C2}"/>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5" name="Footer Placeholder 4">
            <a:extLst>
              <a:ext uri="{FF2B5EF4-FFF2-40B4-BE49-F238E27FC236}">
                <a16:creationId xmlns:a16="http://schemas.microsoft.com/office/drawing/2014/main" id="{E94F1CA5-D1D5-422C-87BD-D83995DA09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325377-A6DC-4D1F-96CD-78B1B76B080C}"/>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410861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5ADC-06ED-409F-B40E-300B65B4D0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9CEEBC-B37B-4136-BC69-AFB65214F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5E4FBC-0891-4838-8DF5-4E9303464763}"/>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5" name="Footer Placeholder 4">
            <a:extLst>
              <a:ext uri="{FF2B5EF4-FFF2-40B4-BE49-F238E27FC236}">
                <a16:creationId xmlns:a16="http://schemas.microsoft.com/office/drawing/2014/main" id="{760CB9A4-C08D-4D3D-ACB8-E55852107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6801EB-B47B-4B08-A073-31784E79CAF2}"/>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203074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A3D36A-4C2C-4C51-8B4A-82512AD55E78}"/>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9AF062-5177-4344-856F-93EA9ABDBB03}"/>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1927B9-3262-437B-A8F5-2F34515AA8A1}"/>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5" name="Footer Placeholder 4">
            <a:extLst>
              <a:ext uri="{FF2B5EF4-FFF2-40B4-BE49-F238E27FC236}">
                <a16:creationId xmlns:a16="http://schemas.microsoft.com/office/drawing/2014/main" id="{39FF0101-7350-48C8-AD75-91492AE13A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9FBAC4-9FFF-45F4-80E9-A0D5BD82EDD0}"/>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4145590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4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176"/>
            </a:lvl1pPr>
            <a:lvl2pPr marL="414519" indent="0" algn="ctr">
              <a:buNone/>
              <a:defRPr sz="1814"/>
            </a:lvl2pPr>
            <a:lvl3pPr marL="829038" indent="0" algn="ctr">
              <a:buNone/>
              <a:defRPr sz="1632"/>
            </a:lvl3pPr>
            <a:lvl4pPr marL="1243555" indent="0" algn="ctr">
              <a:buNone/>
              <a:defRPr sz="1450"/>
            </a:lvl4pPr>
            <a:lvl5pPr marL="1658074" indent="0" algn="ctr">
              <a:buNone/>
              <a:defRPr sz="1450"/>
            </a:lvl5pPr>
            <a:lvl6pPr marL="2072593" indent="0" algn="ctr">
              <a:buNone/>
              <a:defRPr sz="1450"/>
            </a:lvl6pPr>
            <a:lvl7pPr marL="2487111" indent="0" algn="ctr">
              <a:buNone/>
              <a:defRPr sz="1450"/>
            </a:lvl7pPr>
            <a:lvl8pPr marL="2901629" indent="0" algn="ctr">
              <a:buNone/>
              <a:defRPr sz="1450"/>
            </a:lvl8pPr>
            <a:lvl9pPr marL="3316148" indent="0" algn="ctr">
              <a:buNone/>
              <a:defRPr sz="14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2AAD18-3297-4C43-853C-DA085EF0B5B8}"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3982722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AAD18-3297-4C43-853C-DA085EF0B5B8}"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4157525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44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176">
                <a:solidFill>
                  <a:schemeClr val="tx1">
                    <a:tint val="75000"/>
                  </a:schemeClr>
                </a:solidFill>
              </a:defRPr>
            </a:lvl1pPr>
            <a:lvl2pPr marL="414519" indent="0">
              <a:buNone/>
              <a:defRPr sz="1814">
                <a:solidFill>
                  <a:schemeClr val="tx1">
                    <a:tint val="75000"/>
                  </a:schemeClr>
                </a:solidFill>
              </a:defRPr>
            </a:lvl2pPr>
            <a:lvl3pPr marL="829038" indent="0">
              <a:buNone/>
              <a:defRPr sz="1632">
                <a:solidFill>
                  <a:schemeClr val="tx1">
                    <a:tint val="75000"/>
                  </a:schemeClr>
                </a:solidFill>
              </a:defRPr>
            </a:lvl3pPr>
            <a:lvl4pPr marL="1243555" indent="0">
              <a:buNone/>
              <a:defRPr sz="1450">
                <a:solidFill>
                  <a:schemeClr val="tx1">
                    <a:tint val="75000"/>
                  </a:schemeClr>
                </a:solidFill>
              </a:defRPr>
            </a:lvl4pPr>
            <a:lvl5pPr marL="1658074" indent="0">
              <a:buNone/>
              <a:defRPr sz="1450">
                <a:solidFill>
                  <a:schemeClr val="tx1">
                    <a:tint val="75000"/>
                  </a:schemeClr>
                </a:solidFill>
              </a:defRPr>
            </a:lvl5pPr>
            <a:lvl6pPr marL="2072593" indent="0">
              <a:buNone/>
              <a:defRPr sz="1450">
                <a:solidFill>
                  <a:schemeClr val="tx1">
                    <a:tint val="75000"/>
                  </a:schemeClr>
                </a:solidFill>
              </a:defRPr>
            </a:lvl6pPr>
            <a:lvl7pPr marL="2487111" indent="0">
              <a:buNone/>
              <a:defRPr sz="1450">
                <a:solidFill>
                  <a:schemeClr val="tx1">
                    <a:tint val="75000"/>
                  </a:schemeClr>
                </a:solidFill>
              </a:defRPr>
            </a:lvl7pPr>
            <a:lvl8pPr marL="2901629" indent="0">
              <a:buNone/>
              <a:defRPr sz="1450">
                <a:solidFill>
                  <a:schemeClr val="tx1">
                    <a:tint val="75000"/>
                  </a:schemeClr>
                </a:solidFill>
              </a:defRPr>
            </a:lvl8pPr>
            <a:lvl9pPr marL="3316148" indent="0">
              <a:buNone/>
              <a:defRPr sz="14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AAD18-3297-4C43-853C-DA085EF0B5B8}"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1751556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7"/>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7"/>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2AAD18-3297-4C43-853C-DA085EF0B5B8}" type="datetimeFigureOut">
              <a:rPr lang="en-IN" smtClean="0"/>
              <a:t>20-12-2022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2636338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5"/>
            <a:ext cx="5157787" cy="823912"/>
          </a:xfrm>
        </p:spPr>
        <p:txBody>
          <a:bodyPr anchor="b"/>
          <a:lstStyle>
            <a:lvl1pPr marL="0" indent="0">
              <a:buNone/>
              <a:defRPr sz="2176" b="1"/>
            </a:lvl1pPr>
            <a:lvl2pPr marL="414519" indent="0">
              <a:buNone/>
              <a:defRPr sz="1814" b="1"/>
            </a:lvl2pPr>
            <a:lvl3pPr marL="829038" indent="0">
              <a:buNone/>
              <a:defRPr sz="1632" b="1"/>
            </a:lvl3pPr>
            <a:lvl4pPr marL="1243555" indent="0">
              <a:buNone/>
              <a:defRPr sz="1450" b="1"/>
            </a:lvl4pPr>
            <a:lvl5pPr marL="1658074" indent="0">
              <a:buNone/>
              <a:defRPr sz="1450" b="1"/>
            </a:lvl5pPr>
            <a:lvl6pPr marL="2072593" indent="0">
              <a:buNone/>
              <a:defRPr sz="1450" b="1"/>
            </a:lvl6pPr>
            <a:lvl7pPr marL="2487111" indent="0">
              <a:buNone/>
              <a:defRPr sz="1450" b="1"/>
            </a:lvl7pPr>
            <a:lvl8pPr marL="2901629" indent="0">
              <a:buNone/>
              <a:defRPr sz="1450" b="1"/>
            </a:lvl8pPr>
            <a:lvl9pPr marL="3316148" indent="0">
              <a:buNone/>
              <a:defRPr sz="1450" b="1"/>
            </a:lvl9pPr>
          </a:lstStyle>
          <a:p>
            <a:pPr lvl="0"/>
            <a:r>
              <a:rPr lang="en-US"/>
              <a:t>Click to edit Master text styles</a:t>
            </a:r>
          </a:p>
        </p:txBody>
      </p:sp>
      <p:sp>
        <p:nvSpPr>
          <p:cNvPr id="4" name="Content Placeholder 3"/>
          <p:cNvSpPr>
            <a:spLocks noGrp="1"/>
          </p:cNvSpPr>
          <p:nvPr>
            <p:ph sz="half" idx="2"/>
          </p:nvPr>
        </p:nvSpPr>
        <p:spPr>
          <a:xfrm>
            <a:off x="839789" y="250507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5"/>
            <a:ext cx="5183188" cy="823912"/>
          </a:xfrm>
        </p:spPr>
        <p:txBody>
          <a:bodyPr anchor="b"/>
          <a:lstStyle>
            <a:lvl1pPr marL="0" indent="0">
              <a:buNone/>
              <a:defRPr sz="2176" b="1"/>
            </a:lvl1pPr>
            <a:lvl2pPr marL="414519" indent="0">
              <a:buNone/>
              <a:defRPr sz="1814" b="1"/>
            </a:lvl2pPr>
            <a:lvl3pPr marL="829038" indent="0">
              <a:buNone/>
              <a:defRPr sz="1632" b="1"/>
            </a:lvl3pPr>
            <a:lvl4pPr marL="1243555" indent="0">
              <a:buNone/>
              <a:defRPr sz="1450" b="1"/>
            </a:lvl4pPr>
            <a:lvl5pPr marL="1658074" indent="0">
              <a:buNone/>
              <a:defRPr sz="1450" b="1"/>
            </a:lvl5pPr>
            <a:lvl6pPr marL="2072593" indent="0">
              <a:buNone/>
              <a:defRPr sz="1450" b="1"/>
            </a:lvl6pPr>
            <a:lvl7pPr marL="2487111" indent="0">
              <a:buNone/>
              <a:defRPr sz="1450" b="1"/>
            </a:lvl7pPr>
            <a:lvl8pPr marL="2901629" indent="0">
              <a:buNone/>
              <a:defRPr sz="1450" b="1"/>
            </a:lvl8pPr>
            <a:lvl9pPr marL="3316148" indent="0">
              <a:buNone/>
              <a:defRPr sz="1450" b="1"/>
            </a:lvl9pPr>
          </a:lstStyle>
          <a:p>
            <a:pPr lvl="0"/>
            <a:r>
              <a:rPr lang="en-US"/>
              <a:t>Click to edit Master text styles</a:t>
            </a:r>
          </a:p>
        </p:txBody>
      </p:sp>
      <p:sp>
        <p:nvSpPr>
          <p:cNvPr id="6" name="Content Placeholder 5"/>
          <p:cNvSpPr>
            <a:spLocks noGrp="1"/>
          </p:cNvSpPr>
          <p:nvPr>
            <p:ph sz="quarter" idx="4"/>
          </p:nvPr>
        </p:nvSpPr>
        <p:spPr>
          <a:xfrm>
            <a:off x="6172200" y="250507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2AAD18-3297-4C43-853C-DA085EF0B5B8}" type="datetimeFigureOut">
              <a:rPr lang="en-IN" smtClean="0"/>
              <a:t>20-12-2022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1928140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2AAD18-3297-4C43-853C-DA085EF0B5B8}" type="datetimeFigureOut">
              <a:rPr lang="en-IN" smtClean="0"/>
              <a:t>20-12-2022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2767767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AAD18-3297-4C43-853C-DA085EF0B5B8}" type="datetimeFigureOut">
              <a:rPr lang="en-IN" smtClean="0"/>
              <a:t>20-12-2022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4121536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2902"/>
            </a:lvl1pPr>
          </a:lstStyle>
          <a:p>
            <a:r>
              <a:rPr lang="en-US"/>
              <a:t>Click to edit Master title style</a:t>
            </a:r>
            <a:endParaRPr lang="en-US" dirty="0"/>
          </a:p>
        </p:txBody>
      </p:sp>
      <p:sp>
        <p:nvSpPr>
          <p:cNvPr id="3" name="Content Placeholder 2"/>
          <p:cNvSpPr>
            <a:spLocks noGrp="1"/>
          </p:cNvSpPr>
          <p:nvPr>
            <p:ph idx="1"/>
          </p:nvPr>
        </p:nvSpPr>
        <p:spPr>
          <a:xfrm>
            <a:off x="5183188" y="987428"/>
            <a:ext cx="6172200" cy="4873625"/>
          </a:xfrm>
        </p:spPr>
        <p:txBody>
          <a:bodyPr/>
          <a:lstStyle>
            <a:lvl1pPr>
              <a:defRPr sz="2902"/>
            </a:lvl1pPr>
            <a:lvl2pPr>
              <a:defRPr sz="2538"/>
            </a:lvl2pPr>
            <a:lvl3pPr>
              <a:defRPr sz="2176"/>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450"/>
            </a:lvl1pPr>
            <a:lvl2pPr marL="414519" indent="0">
              <a:buNone/>
              <a:defRPr sz="1269"/>
            </a:lvl2pPr>
            <a:lvl3pPr marL="829038" indent="0">
              <a:buNone/>
              <a:defRPr sz="1088"/>
            </a:lvl3pPr>
            <a:lvl4pPr marL="1243555" indent="0">
              <a:buNone/>
              <a:defRPr sz="907"/>
            </a:lvl4pPr>
            <a:lvl5pPr marL="1658074" indent="0">
              <a:buNone/>
              <a:defRPr sz="907"/>
            </a:lvl5pPr>
            <a:lvl6pPr marL="2072593" indent="0">
              <a:buNone/>
              <a:defRPr sz="907"/>
            </a:lvl6pPr>
            <a:lvl7pPr marL="2487111" indent="0">
              <a:buNone/>
              <a:defRPr sz="907"/>
            </a:lvl7pPr>
            <a:lvl8pPr marL="2901629" indent="0">
              <a:buNone/>
              <a:defRPr sz="907"/>
            </a:lvl8pPr>
            <a:lvl9pPr marL="3316148" indent="0">
              <a:buNone/>
              <a:defRPr sz="907"/>
            </a:lvl9pPr>
          </a:lstStyle>
          <a:p>
            <a:pPr lvl="0"/>
            <a:r>
              <a:rPr lang="en-US"/>
              <a:t>Click to edit Master text styles</a:t>
            </a:r>
          </a:p>
        </p:txBody>
      </p:sp>
      <p:sp>
        <p:nvSpPr>
          <p:cNvPr id="5" name="Date Placeholder 4"/>
          <p:cNvSpPr>
            <a:spLocks noGrp="1"/>
          </p:cNvSpPr>
          <p:nvPr>
            <p:ph type="dt" sz="half" idx="10"/>
          </p:nvPr>
        </p:nvSpPr>
        <p:spPr/>
        <p:txBody>
          <a:bodyPr/>
          <a:lstStyle/>
          <a:p>
            <a:fld id="{C92AAD18-3297-4C43-853C-DA085EF0B5B8}" type="datetimeFigureOut">
              <a:rPr lang="en-IN" smtClean="0"/>
              <a:t>20-12-2022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69108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9F87-EF3B-4A7A-A428-97BA8CD938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40FF6C-92D5-4176-8FAD-5DC34E46FD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1F1340-61CC-49BD-94FA-58BB2F78C60A}"/>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5" name="Footer Placeholder 4">
            <a:extLst>
              <a:ext uri="{FF2B5EF4-FFF2-40B4-BE49-F238E27FC236}">
                <a16:creationId xmlns:a16="http://schemas.microsoft.com/office/drawing/2014/main" id="{59DCFD6C-773E-4A0A-BC34-217364527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751C3A-3479-484B-8DA6-4CB8D7E81DCE}"/>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958549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2902"/>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8"/>
            <a:ext cx="6172200" cy="4873625"/>
          </a:xfrm>
        </p:spPr>
        <p:txBody>
          <a:bodyPr anchor="t"/>
          <a:lstStyle>
            <a:lvl1pPr marL="0" indent="0">
              <a:buNone/>
              <a:defRPr sz="2902"/>
            </a:lvl1pPr>
            <a:lvl2pPr marL="414519" indent="0">
              <a:buNone/>
              <a:defRPr sz="2538"/>
            </a:lvl2pPr>
            <a:lvl3pPr marL="829038" indent="0">
              <a:buNone/>
              <a:defRPr sz="2176"/>
            </a:lvl3pPr>
            <a:lvl4pPr marL="1243555" indent="0">
              <a:buNone/>
              <a:defRPr sz="1814"/>
            </a:lvl4pPr>
            <a:lvl5pPr marL="1658074" indent="0">
              <a:buNone/>
              <a:defRPr sz="1814"/>
            </a:lvl5pPr>
            <a:lvl6pPr marL="2072593" indent="0">
              <a:buNone/>
              <a:defRPr sz="1814"/>
            </a:lvl6pPr>
            <a:lvl7pPr marL="2487111" indent="0">
              <a:buNone/>
              <a:defRPr sz="1814"/>
            </a:lvl7pPr>
            <a:lvl8pPr marL="2901629" indent="0">
              <a:buNone/>
              <a:defRPr sz="1814"/>
            </a:lvl8pPr>
            <a:lvl9pPr marL="3316148" indent="0">
              <a:buNone/>
              <a:defRPr sz="1814"/>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450"/>
            </a:lvl1pPr>
            <a:lvl2pPr marL="414519" indent="0">
              <a:buNone/>
              <a:defRPr sz="1269"/>
            </a:lvl2pPr>
            <a:lvl3pPr marL="829038" indent="0">
              <a:buNone/>
              <a:defRPr sz="1088"/>
            </a:lvl3pPr>
            <a:lvl4pPr marL="1243555" indent="0">
              <a:buNone/>
              <a:defRPr sz="907"/>
            </a:lvl4pPr>
            <a:lvl5pPr marL="1658074" indent="0">
              <a:buNone/>
              <a:defRPr sz="907"/>
            </a:lvl5pPr>
            <a:lvl6pPr marL="2072593" indent="0">
              <a:buNone/>
              <a:defRPr sz="907"/>
            </a:lvl6pPr>
            <a:lvl7pPr marL="2487111" indent="0">
              <a:buNone/>
              <a:defRPr sz="907"/>
            </a:lvl7pPr>
            <a:lvl8pPr marL="2901629" indent="0">
              <a:buNone/>
              <a:defRPr sz="907"/>
            </a:lvl8pPr>
            <a:lvl9pPr marL="3316148" indent="0">
              <a:buNone/>
              <a:defRPr sz="907"/>
            </a:lvl9pPr>
          </a:lstStyle>
          <a:p>
            <a:pPr lvl="0"/>
            <a:r>
              <a:rPr lang="en-US"/>
              <a:t>Click to edit Master text styles</a:t>
            </a:r>
          </a:p>
        </p:txBody>
      </p:sp>
      <p:sp>
        <p:nvSpPr>
          <p:cNvPr id="5" name="Date Placeholder 4"/>
          <p:cNvSpPr>
            <a:spLocks noGrp="1"/>
          </p:cNvSpPr>
          <p:nvPr>
            <p:ph type="dt" sz="half" idx="10"/>
          </p:nvPr>
        </p:nvSpPr>
        <p:spPr/>
        <p:txBody>
          <a:bodyPr/>
          <a:lstStyle/>
          <a:p>
            <a:fld id="{C92AAD18-3297-4C43-853C-DA085EF0B5B8}" type="datetimeFigureOut">
              <a:rPr lang="en-IN" smtClean="0"/>
              <a:t>20-12-2022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2282237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AAD18-3297-4C43-853C-DA085EF0B5B8}"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651590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AAD18-3297-4C43-853C-DA085EF0B5B8}"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BCF92-DF23-4F70-8585-CE33949393D2}" type="slidenum">
              <a:rPr lang="en-IN" smtClean="0"/>
              <a:t>‹#›</a:t>
            </a:fld>
            <a:endParaRPr lang="en-IN"/>
          </a:p>
        </p:txBody>
      </p:sp>
    </p:spTree>
    <p:extLst>
      <p:ext uri="{BB962C8B-B14F-4D97-AF65-F5344CB8AC3E}">
        <p14:creationId xmlns:p14="http://schemas.microsoft.com/office/powerpoint/2010/main" val="110365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3936-E92A-4A29-8F15-693E42ADDDE4}"/>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B4A28E-7405-4EDD-9468-D89F5F1E5812}"/>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EB84F7-2634-4080-BE4B-A75101A97D77}"/>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5" name="Footer Placeholder 4">
            <a:extLst>
              <a:ext uri="{FF2B5EF4-FFF2-40B4-BE49-F238E27FC236}">
                <a16:creationId xmlns:a16="http://schemas.microsoft.com/office/drawing/2014/main" id="{DA591A82-0300-469C-BE19-DA0E57187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1EE473-D72F-4DE0-8159-C4303859D81F}"/>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279115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B07F-B897-4CFF-8C3F-E4365CDD1F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E54B62-5506-4192-B7B6-A91E563213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9ED58D-3137-4085-BE18-B144BB08B6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9827B4-39F5-4F6F-8A84-D432EE5D8268}"/>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6" name="Footer Placeholder 5">
            <a:extLst>
              <a:ext uri="{FF2B5EF4-FFF2-40B4-BE49-F238E27FC236}">
                <a16:creationId xmlns:a16="http://schemas.microsoft.com/office/drawing/2014/main" id="{AB78AC87-BC0B-473E-B631-8DE334FDE4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FD0348-5F4E-448E-A260-C45F7FE9F2D2}"/>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65401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AED9-1C44-4D5E-B021-CDE7E78DCEDF}"/>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C1BF7A-F945-4A71-8D9C-FAC544002AC7}"/>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9F3F4-8A37-47DF-883B-926489774438}"/>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EB401E-AB6C-47D1-8875-C354A3B00DE7}"/>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736B34-3093-4D26-892A-6F2929A5A375}"/>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A97D34-60E9-419B-B6C3-90D6EC39D6E3}"/>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8" name="Footer Placeholder 7">
            <a:extLst>
              <a:ext uri="{FF2B5EF4-FFF2-40B4-BE49-F238E27FC236}">
                <a16:creationId xmlns:a16="http://schemas.microsoft.com/office/drawing/2014/main" id="{C357EFE7-5092-4588-B697-7B8BAD0289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DC425-C76B-4D80-8605-16A308B7781B}"/>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68306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2F3E-33DF-4C78-92E0-094ACD0077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6A2A25-6A71-433D-A114-9A7FF2CFD8C5}"/>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4" name="Footer Placeholder 3">
            <a:extLst>
              <a:ext uri="{FF2B5EF4-FFF2-40B4-BE49-F238E27FC236}">
                <a16:creationId xmlns:a16="http://schemas.microsoft.com/office/drawing/2014/main" id="{3201AFF8-9048-427B-9DA3-17D9D44D90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864962-8D8F-44AC-9F12-86F324B479B8}"/>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32605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9753A-50A1-4C4C-BCAA-03094011334F}"/>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3" name="Footer Placeholder 2">
            <a:extLst>
              <a:ext uri="{FF2B5EF4-FFF2-40B4-BE49-F238E27FC236}">
                <a16:creationId xmlns:a16="http://schemas.microsoft.com/office/drawing/2014/main" id="{4A36D742-465A-414E-9241-CA15A988F2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E5CF1C-6560-4F56-B214-044343C40B5A}"/>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142281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304C9-1B91-4067-A8ED-98E586E7E5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75D713-EC0E-4443-853A-B245E5DF8ED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5CB589-07A4-451C-BC64-9C0FBA94F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BA0E2-8EE6-4390-9D07-71474C415130}"/>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6" name="Footer Placeholder 5">
            <a:extLst>
              <a:ext uri="{FF2B5EF4-FFF2-40B4-BE49-F238E27FC236}">
                <a16:creationId xmlns:a16="http://schemas.microsoft.com/office/drawing/2014/main" id="{F7BCC71B-B7A4-4B22-BC09-FAC76875B4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D727DB-53C7-4E1A-B101-B9568218853C}"/>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293093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8F3A-E11D-45B7-98FA-613CD6B99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16C485-B474-4BA4-B507-101D65898324}"/>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C48252-9080-4D67-A3BD-76CEB53E8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7ADA3-1BF9-4F32-83BD-65147FB3B655}"/>
              </a:ext>
            </a:extLst>
          </p:cNvPr>
          <p:cNvSpPr>
            <a:spLocks noGrp="1"/>
          </p:cNvSpPr>
          <p:nvPr>
            <p:ph type="dt" sz="half" idx="10"/>
          </p:nvPr>
        </p:nvSpPr>
        <p:spPr/>
        <p:txBody>
          <a:bodyPr/>
          <a:lstStyle/>
          <a:p>
            <a:fld id="{1EFD3DF0-D90F-42CE-A8FD-87696BCDFDF3}" type="datetimeFigureOut">
              <a:rPr lang="en-IN" smtClean="0"/>
              <a:t>20-12-2022</a:t>
            </a:fld>
            <a:endParaRPr lang="en-IN"/>
          </a:p>
        </p:txBody>
      </p:sp>
      <p:sp>
        <p:nvSpPr>
          <p:cNvPr id="6" name="Footer Placeholder 5">
            <a:extLst>
              <a:ext uri="{FF2B5EF4-FFF2-40B4-BE49-F238E27FC236}">
                <a16:creationId xmlns:a16="http://schemas.microsoft.com/office/drawing/2014/main" id="{A1FD7A3F-461A-4870-A3E5-581C36B270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EE1B9A-1F29-4372-A005-C58C715FD1EF}"/>
              </a:ext>
            </a:extLst>
          </p:cNvPr>
          <p:cNvSpPr>
            <a:spLocks noGrp="1"/>
          </p:cNvSpPr>
          <p:nvPr>
            <p:ph type="sldNum" sz="quarter" idx="12"/>
          </p:nvPr>
        </p:nvSpPr>
        <p:spPr/>
        <p:txBody>
          <a:bodyPr/>
          <a:lstStyle/>
          <a:p>
            <a:fld id="{44EBE305-D9FA-47C0-B225-C9D7A7DBADDF}" type="slidenum">
              <a:rPr lang="en-IN" smtClean="0"/>
              <a:t>‹#›</a:t>
            </a:fld>
            <a:endParaRPr lang="en-IN"/>
          </a:p>
        </p:txBody>
      </p:sp>
    </p:spTree>
    <p:extLst>
      <p:ext uri="{BB962C8B-B14F-4D97-AF65-F5344CB8AC3E}">
        <p14:creationId xmlns:p14="http://schemas.microsoft.com/office/powerpoint/2010/main" val="275785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4C3596-9ED0-46B5-A357-80F2D0F75BB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50B3D2-3EDC-4E16-A4D4-44F6D6EF0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DC2C39-6484-44F2-950E-5712D6DF1CE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D3DF0-D90F-42CE-A8FD-87696BCDFDF3}" type="datetimeFigureOut">
              <a:rPr lang="en-IN" smtClean="0"/>
              <a:t>20-12-2022</a:t>
            </a:fld>
            <a:endParaRPr lang="en-IN"/>
          </a:p>
        </p:txBody>
      </p:sp>
      <p:sp>
        <p:nvSpPr>
          <p:cNvPr id="5" name="Footer Placeholder 4">
            <a:extLst>
              <a:ext uri="{FF2B5EF4-FFF2-40B4-BE49-F238E27FC236}">
                <a16:creationId xmlns:a16="http://schemas.microsoft.com/office/drawing/2014/main" id="{74BE5C6E-3C03-4B8B-8E83-5DEA6EE9789C}"/>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72CFB6-B100-45F3-9DC6-4E992C6E291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BE305-D9FA-47C0-B225-C9D7A7DBADDF}" type="slidenum">
              <a:rPr lang="en-IN" smtClean="0"/>
              <a:t>‹#›</a:t>
            </a:fld>
            <a:endParaRPr lang="en-IN"/>
          </a:p>
        </p:txBody>
      </p:sp>
    </p:spTree>
    <p:extLst>
      <p:ext uri="{BB962C8B-B14F-4D97-AF65-F5344CB8AC3E}">
        <p14:creationId xmlns:p14="http://schemas.microsoft.com/office/powerpoint/2010/main" val="181201420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2" y="1825627"/>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088">
                <a:solidFill>
                  <a:schemeClr val="tx1">
                    <a:tint val="75000"/>
                  </a:schemeClr>
                </a:solidFill>
              </a:defRPr>
            </a:lvl1pPr>
          </a:lstStyle>
          <a:p>
            <a:fld id="{C92AAD18-3297-4C43-853C-DA085EF0B5B8}" type="datetimeFigureOut">
              <a:rPr lang="en-IN" smtClean="0"/>
              <a:t>20-12-2022</a:t>
            </a:fld>
            <a:endParaRPr lang="en-IN"/>
          </a:p>
        </p:txBody>
      </p:sp>
      <p:sp>
        <p:nvSpPr>
          <p:cNvPr id="5" name="Footer Placeholder 4"/>
          <p:cNvSpPr>
            <a:spLocks noGrp="1"/>
          </p:cNvSpPr>
          <p:nvPr>
            <p:ph type="ftr" sz="quarter" idx="3"/>
          </p:nvPr>
        </p:nvSpPr>
        <p:spPr>
          <a:xfrm>
            <a:off x="4038602" y="6356353"/>
            <a:ext cx="4114800" cy="365125"/>
          </a:xfrm>
          <a:prstGeom prst="rect">
            <a:avLst/>
          </a:prstGeom>
        </p:spPr>
        <p:txBody>
          <a:bodyPr vert="horz" lIns="91440" tIns="45720" rIns="91440" bIns="45720" rtlCol="0" anchor="ctr"/>
          <a:lstStyle>
            <a:lvl1pPr algn="ctr">
              <a:defRPr sz="108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1088">
                <a:solidFill>
                  <a:schemeClr val="tx1">
                    <a:tint val="75000"/>
                  </a:schemeClr>
                </a:solidFill>
              </a:defRPr>
            </a:lvl1pPr>
          </a:lstStyle>
          <a:p>
            <a:fld id="{0C9BCF92-DF23-4F70-8585-CE33949393D2}" type="slidenum">
              <a:rPr lang="en-IN" smtClean="0"/>
              <a:t>‹#›</a:t>
            </a:fld>
            <a:endParaRPr lang="en-IN"/>
          </a:p>
        </p:txBody>
      </p:sp>
    </p:spTree>
    <p:extLst>
      <p:ext uri="{BB962C8B-B14F-4D97-AF65-F5344CB8AC3E}">
        <p14:creationId xmlns:p14="http://schemas.microsoft.com/office/powerpoint/2010/main" val="2690365601"/>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829038" rtl="0" eaLnBrk="1" latinLnBrk="0" hangingPunct="1">
        <a:lnSpc>
          <a:spcPct val="90000"/>
        </a:lnSpc>
        <a:spcBef>
          <a:spcPct val="0"/>
        </a:spcBef>
        <a:buNone/>
        <a:defRPr sz="3990" kern="1200">
          <a:solidFill>
            <a:schemeClr val="tx1"/>
          </a:solidFill>
          <a:latin typeface="+mj-lt"/>
          <a:ea typeface="+mj-ea"/>
          <a:cs typeface="+mj-cs"/>
        </a:defRPr>
      </a:lvl1pPr>
    </p:titleStyle>
    <p:bodyStyle>
      <a:lvl1pPr marL="207259" indent="-207259" algn="l" defTabSz="829038" rtl="0" eaLnBrk="1" latinLnBrk="0" hangingPunct="1">
        <a:lnSpc>
          <a:spcPct val="90000"/>
        </a:lnSpc>
        <a:spcBef>
          <a:spcPts val="907"/>
        </a:spcBef>
        <a:buFont typeface="Arial" panose="020B0604020202020204" pitchFamily="34" charset="0"/>
        <a:buChar char="•"/>
        <a:defRPr sz="2538" kern="1200">
          <a:solidFill>
            <a:schemeClr val="tx1"/>
          </a:solidFill>
          <a:latin typeface="+mn-lt"/>
          <a:ea typeface="+mn-ea"/>
          <a:cs typeface="+mn-cs"/>
        </a:defRPr>
      </a:lvl1pPr>
      <a:lvl2pPr marL="621778" indent="-207259" algn="l" defTabSz="829038" rtl="0" eaLnBrk="1" latinLnBrk="0" hangingPunct="1">
        <a:lnSpc>
          <a:spcPct val="90000"/>
        </a:lnSpc>
        <a:spcBef>
          <a:spcPts val="453"/>
        </a:spcBef>
        <a:buFont typeface="Arial" panose="020B0604020202020204" pitchFamily="34" charset="0"/>
        <a:buChar char="•"/>
        <a:defRPr sz="2176" kern="1200">
          <a:solidFill>
            <a:schemeClr val="tx1"/>
          </a:solidFill>
          <a:latin typeface="+mn-lt"/>
          <a:ea typeface="+mn-ea"/>
          <a:cs typeface="+mn-cs"/>
        </a:defRPr>
      </a:lvl2pPr>
      <a:lvl3pPr marL="1036296" indent="-207259" algn="l" defTabSz="829038" rtl="0" eaLnBrk="1" latinLnBrk="0" hangingPunct="1">
        <a:lnSpc>
          <a:spcPct val="90000"/>
        </a:lnSpc>
        <a:spcBef>
          <a:spcPts val="453"/>
        </a:spcBef>
        <a:buFont typeface="Arial" panose="020B0604020202020204" pitchFamily="34" charset="0"/>
        <a:buChar char="•"/>
        <a:defRPr sz="1814" kern="1200">
          <a:solidFill>
            <a:schemeClr val="tx1"/>
          </a:solidFill>
          <a:latin typeface="+mn-lt"/>
          <a:ea typeface="+mn-ea"/>
          <a:cs typeface="+mn-cs"/>
        </a:defRPr>
      </a:lvl3pPr>
      <a:lvl4pPr marL="1450815"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4pPr>
      <a:lvl5pPr marL="1865333"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5pPr>
      <a:lvl6pPr marL="2279852"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6pPr>
      <a:lvl7pPr marL="2694370"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7pPr>
      <a:lvl8pPr marL="3108889"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8pPr>
      <a:lvl9pPr marL="3523407" indent="-207259" algn="l" defTabSz="82903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9pPr>
    </p:bodyStyle>
    <p:otherStyle>
      <a:defPPr>
        <a:defRPr lang="en-US"/>
      </a:defPPr>
      <a:lvl1pPr marL="0" algn="l" defTabSz="829038" rtl="0" eaLnBrk="1" latinLnBrk="0" hangingPunct="1">
        <a:defRPr sz="1632" kern="1200">
          <a:solidFill>
            <a:schemeClr val="tx1"/>
          </a:solidFill>
          <a:latin typeface="+mn-lt"/>
          <a:ea typeface="+mn-ea"/>
          <a:cs typeface="+mn-cs"/>
        </a:defRPr>
      </a:lvl1pPr>
      <a:lvl2pPr marL="414519" algn="l" defTabSz="829038" rtl="0" eaLnBrk="1" latinLnBrk="0" hangingPunct="1">
        <a:defRPr sz="1632" kern="1200">
          <a:solidFill>
            <a:schemeClr val="tx1"/>
          </a:solidFill>
          <a:latin typeface="+mn-lt"/>
          <a:ea typeface="+mn-ea"/>
          <a:cs typeface="+mn-cs"/>
        </a:defRPr>
      </a:lvl2pPr>
      <a:lvl3pPr marL="829038" algn="l" defTabSz="829038" rtl="0" eaLnBrk="1" latinLnBrk="0" hangingPunct="1">
        <a:defRPr sz="1632" kern="1200">
          <a:solidFill>
            <a:schemeClr val="tx1"/>
          </a:solidFill>
          <a:latin typeface="+mn-lt"/>
          <a:ea typeface="+mn-ea"/>
          <a:cs typeface="+mn-cs"/>
        </a:defRPr>
      </a:lvl3pPr>
      <a:lvl4pPr marL="1243555" algn="l" defTabSz="829038" rtl="0" eaLnBrk="1" latinLnBrk="0" hangingPunct="1">
        <a:defRPr sz="1632" kern="1200">
          <a:solidFill>
            <a:schemeClr val="tx1"/>
          </a:solidFill>
          <a:latin typeface="+mn-lt"/>
          <a:ea typeface="+mn-ea"/>
          <a:cs typeface="+mn-cs"/>
        </a:defRPr>
      </a:lvl4pPr>
      <a:lvl5pPr marL="1658074" algn="l" defTabSz="829038" rtl="0" eaLnBrk="1" latinLnBrk="0" hangingPunct="1">
        <a:defRPr sz="1632" kern="1200">
          <a:solidFill>
            <a:schemeClr val="tx1"/>
          </a:solidFill>
          <a:latin typeface="+mn-lt"/>
          <a:ea typeface="+mn-ea"/>
          <a:cs typeface="+mn-cs"/>
        </a:defRPr>
      </a:lvl5pPr>
      <a:lvl6pPr marL="2072593" algn="l" defTabSz="829038" rtl="0" eaLnBrk="1" latinLnBrk="0" hangingPunct="1">
        <a:defRPr sz="1632" kern="1200">
          <a:solidFill>
            <a:schemeClr val="tx1"/>
          </a:solidFill>
          <a:latin typeface="+mn-lt"/>
          <a:ea typeface="+mn-ea"/>
          <a:cs typeface="+mn-cs"/>
        </a:defRPr>
      </a:lvl6pPr>
      <a:lvl7pPr marL="2487111" algn="l" defTabSz="829038" rtl="0" eaLnBrk="1" latinLnBrk="0" hangingPunct="1">
        <a:defRPr sz="1632" kern="1200">
          <a:solidFill>
            <a:schemeClr val="tx1"/>
          </a:solidFill>
          <a:latin typeface="+mn-lt"/>
          <a:ea typeface="+mn-ea"/>
          <a:cs typeface="+mn-cs"/>
        </a:defRPr>
      </a:lvl7pPr>
      <a:lvl8pPr marL="2901629" algn="l" defTabSz="829038" rtl="0" eaLnBrk="1" latinLnBrk="0" hangingPunct="1">
        <a:defRPr sz="1632" kern="1200">
          <a:solidFill>
            <a:schemeClr val="tx1"/>
          </a:solidFill>
          <a:latin typeface="+mn-lt"/>
          <a:ea typeface="+mn-ea"/>
          <a:cs typeface="+mn-cs"/>
        </a:defRPr>
      </a:lvl8pPr>
      <a:lvl9pPr marL="3316148" algn="l" defTabSz="829038" rtl="0" eaLnBrk="1" latinLnBrk="0" hangingPunct="1">
        <a:defRPr sz="16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Gunaswetha/SPMS-Group6.git" TargetMode="External"/><Relationship Id="rId2" Type="http://schemas.openxmlformats.org/officeDocument/2006/relationships/hyperlink" Target="https://github.com/shruthi-kavishetti/Group6" TargetMode="External"/><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5">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27">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3" y="3985"/>
            <a:ext cx="9772765" cy="6858000"/>
            <a:chOff x="1303402" y="36937"/>
            <a:chExt cx="9772765" cy="6858000"/>
          </a:xfrm>
        </p:grpSpPr>
        <p:sp>
          <p:nvSpPr>
            <p:cNvPr id="29" name="Freeform: Shape 28">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80FCDB6-925D-406A-A367-40DA23086026}"/>
              </a:ext>
            </a:extLst>
          </p:cNvPr>
          <p:cNvSpPr>
            <a:spLocks noGrp="1"/>
          </p:cNvSpPr>
          <p:nvPr>
            <p:ph type="ctrTitle"/>
          </p:nvPr>
        </p:nvSpPr>
        <p:spPr>
          <a:xfrm>
            <a:off x="3045370" y="2043671"/>
            <a:ext cx="6105195" cy="2031055"/>
          </a:xfrm>
        </p:spPr>
        <p:txBody>
          <a:bodyPr>
            <a:normAutofit/>
          </a:bodyPr>
          <a:lstStyle/>
          <a:p>
            <a:r>
              <a:rPr lang="en-IN" sz="4400">
                <a:solidFill>
                  <a:schemeClr val="tx2"/>
                </a:solidFill>
                <a:latin typeface="Times New Roman" panose="02020603050405020304" pitchFamily="18" charset="0"/>
                <a:cs typeface="Times New Roman" panose="02020603050405020304" pitchFamily="18" charset="0"/>
              </a:rPr>
              <a:t>STOCK PORTFOLIO MANAGEMENT</a:t>
            </a:r>
            <a:br>
              <a:rPr lang="en-IN" sz="4400">
                <a:solidFill>
                  <a:schemeClr val="tx2"/>
                </a:solidFill>
                <a:latin typeface="Times New Roman" panose="02020603050405020304" pitchFamily="18" charset="0"/>
                <a:cs typeface="Times New Roman" panose="02020603050405020304" pitchFamily="18" charset="0"/>
              </a:rPr>
            </a:br>
            <a:r>
              <a:rPr lang="en-IN" sz="4400">
                <a:solidFill>
                  <a:schemeClr val="tx2"/>
                </a:solidFill>
                <a:latin typeface="Times New Roman" panose="02020603050405020304" pitchFamily="18" charset="0"/>
                <a:cs typeface="Times New Roman" panose="02020603050405020304" pitchFamily="18" charset="0"/>
              </a:rPr>
              <a:t>SYSTEM</a:t>
            </a:r>
          </a:p>
        </p:txBody>
      </p:sp>
      <p:sp>
        <p:nvSpPr>
          <p:cNvPr id="3" name="Subtitle 2">
            <a:extLst>
              <a:ext uri="{FF2B5EF4-FFF2-40B4-BE49-F238E27FC236}">
                <a16:creationId xmlns:a16="http://schemas.microsoft.com/office/drawing/2014/main" id="{FE78622E-1C2C-43CE-8D49-3332AEA03B2E}"/>
              </a:ext>
            </a:extLst>
          </p:cNvPr>
          <p:cNvSpPr>
            <a:spLocks noGrp="1"/>
          </p:cNvSpPr>
          <p:nvPr>
            <p:ph type="subTitle" idx="1"/>
          </p:nvPr>
        </p:nvSpPr>
        <p:spPr>
          <a:xfrm>
            <a:off x="3045370" y="4160135"/>
            <a:ext cx="6105195" cy="682079"/>
          </a:xfrm>
        </p:spPr>
        <p:txBody>
          <a:bodyPr>
            <a:normAutofit/>
          </a:bodyPr>
          <a:lstStyle/>
          <a:p>
            <a:r>
              <a:rPr lang="en-IN">
                <a:solidFill>
                  <a:schemeClr val="tx2"/>
                </a:solidFill>
                <a:latin typeface="Times New Roman" panose="02020603050405020304" pitchFamily="18" charset="0"/>
                <a:cs typeface="Times New Roman" panose="02020603050405020304" pitchFamily="18" charset="0"/>
              </a:rPr>
              <a:t>                                                                Group 6</a:t>
            </a:r>
          </a:p>
        </p:txBody>
      </p:sp>
    </p:spTree>
    <p:extLst>
      <p:ext uri="{BB962C8B-B14F-4D97-AF65-F5344CB8AC3E}">
        <p14:creationId xmlns:p14="http://schemas.microsoft.com/office/powerpoint/2010/main" val="287864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04E0DC2-FBF7-4E7A-9F78-8BB0385EE818}"/>
              </a:ext>
            </a:extLst>
          </p:cNvPr>
          <p:cNvSpPr/>
          <p:nvPr/>
        </p:nvSpPr>
        <p:spPr>
          <a:xfrm>
            <a:off x="4952468" y="113021"/>
            <a:ext cx="1615555" cy="3657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Start</a:t>
            </a:r>
          </a:p>
        </p:txBody>
      </p:sp>
      <p:sp>
        <p:nvSpPr>
          <p:cNvPr id="6" name="Rectangle: Rounded Corners 5">
            <a:extLst>
              <a:ext uri="{FF2B5EF4-FFF2-40B4-BE49-F238E27FC236}">
                <a16:creationId xmlns:a16="http://schemas.microsoft.com/office/drawing/2014/main" id="{34EC306A-5F14-49F7-9B7C-10AE9CD558A8}"/>
              </a:ext>
            </a:extLst>
          </p:cNvPr>
          <p:cNvSpPr/>
          <p:nvPr/>
        </p:nvSpPr>
        <p:spPr>
          <a:xfrm>
            <a:off x="4982951" y="1145239"/>
            <a:ext cx="1554590" cy="3048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Login</a:t>
            </a:r>
          </a:p>
        </p:txBody>
      </p:sp>
      <p:sp>
        <p:nvSpPr>
          <p:cNvPr id="7" name="Rectangle: Rounded Corners 6">
            <a:extLst>
              <a:ext uri="{FF2B5EF4-FFF2-40B4-BE49-F238E27FC236}">
                <a16:creationId xmlns:a16="http://schemas.microsoft.com/office/drawing/2014/main" id="{A5DE5D6B-7316-4DC9-8BA2-8E4163D50614}"/>
              </a:ext>
            </a:extLst>
          </p:cNvPr>
          <p:cNvSpPr/>
          <p:nvPr/>
        </p:nvSpPr>
        <p:spPr>
          <a:xfrm>
            <a:off x="4982951" y="1606198"/>
            <a:ext cx="1554590" cy="3048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Main Menu</a:t>
            </a:r>
          </a:p>
        </p:txBody>
      </p:sp>
      <p:sp>
        <p:nvSpPr>
          <p:cNvPr id="8" name="Diamond 7">
            <a:extLst>
              <a:ext uri="{FF2B5EF4-FFF2-40B4-BE49-F238E27FC236}">
                <a16:creationId xmlns:a16="http://schemas.microsoft.com/office/drawing/2014/main" id="{25486D3B-B164-4054-BF19-2F387CD159EF}"/>
              </a:ext>
            </a:extLst>
          </p:cNvPr>
          <p:cNvSpPr/>
          <p:nvPr/>
        </p:nvSpPr>
        <p:spPr>
          <a:xfrm>
            <a:off x="4982951" y="606272"/>
            <a:ext cx="1554590" cy="48771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Correct Username &amp; Password</a:t>
            </a:r>
          </a:p>
        </p:txBody>
      </p:sp>
      <p:sp>
        <p:nvSpPr>
          <p:cNvPr id="9" name="Parallelogram 8">
            <a:extLst>
              <a:ext uri="{FF2B5EF4-FFF2-40B4-BE49-F238E27FC236}">
                <a16:creationId xmlns:a16="http://schemas.microsoft.com/office/drawing/2014/main" id="{59F08EFD-0EB6-44DC-AF5C-CF5DDC10180B}"/>
              </a:ext>
            </a:extLst>
          </p:cNvPr>
          <p:cNvSpPr/>
          <p:nvPr/>
        </p:nvSpPr>
        <p:spPr>
          <a:xfrm>
            <a:off x="4982951" y="2015174"/>
            <a:ext cx="1554590" cy="304822"/>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Enter Option</a:t>
            </a:r>
          </a:p>
        </p:txBody>
      </p:sp>
      <p:sp>
        <p:nvSpPr>
          <p:cNvPr id="10" name="Flowchart: Decision 9">
            <a:extLst>
              <a:ext uri="{FF2B5EF4-FFF2-40B4-BE49-F238E27FC236}">
                <a16:creationId xmlns:a16="http://schemas.microsoft.com/office/drawing/2014/main" id="{204BA816-0DA1-4C1B-BE82-D18FA04B850C}"/>
              </a:ext>
            </a:extLst>
          </p:cNvPr>
          <p:cNvSpPr/>
          <p:nvPr/>
        </p:nvSpPr>
        <p:spPr>
          <a:xfrm>
            <a:off x="4952469" y="2452575"/>
            <a:ext cx="1554590" cy="30482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0&lt;=option&lt;=6</a:t>
            </a:r>
          </a:p>
        </p:txBody>
      </p:sp>
      <p:sp>
        <p:nvSpPr>
          <p:cNvPr id="11" name="Rectangle 10">
            <a:extLst>
              <a:ext uri="{FF2B5EF4-FFF2-40B4-BE49-F238E27FC236}">
                <a16:creationId xmlns:a16="http://schemas.microsoft.com/office/drawing/2014/main" id="{80D7F75B-3936-4B77-A501-9CD698008C49}"/>
              </a:ext>
            </a:extLst>
          </p:cNvPr>
          <p:cNvSpPr/>
          <p:nvPr/>
        </p:nvSpPr>
        <p:spPr>
          <a:xfrm>
            <a:off x="723586" y="3001468"/>
            <a:ext cx="1337505" cy="2944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Exit</a:t>
            </a:r>
          </a:p>
        </p:txBody>
      </p:sp>
      <p:sp>
        <p:nvSpPr>
          <p:cNvPr id="13" name="Rectangle 12">
            <a:extLst>
              <a:ext uri="{FF2B5EF4-FFF2-40B4-BE49-F238E27FC236}">
                <a16:creationId xmlns:a16="http://schemas.microsoft.com/office/drawing/2014/main" id="{FD48AA87-ED73-4833-B424-7EAE2B6E4C22}"/>
              </a:ext>
            </a:extLst>
          </p:cNvPr>
          <p:cNvSpPr/>
          <p:nvPr/>
        </p:nvSpPr>
        <p:spPr>
          <a:xfrm>
            <a:off x="2201449" y="3010753"/>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Stock Modifications</a:t>
            </a:r>
          </a:p>
        </p:txBody>
      </p:sp>
      <p:sp>
        <p:nvSpPr>
          <p:cNvPr id="14" name="Rectangle 13">
            <a:extLst>
              <a:ext uri="{FF2B5EF4-FFF2-40B4-BE49-F238E27FC236}">
                <a16:creationId xmlns:a16="http://schemas.microsoft.com/office/drawing/2014/main" id="{49238346-F076-428B-B78D-FB8F0B85C5D4}"/>
              </a:ext>
            </a:extLst>
          </p:cNvPr>
          <p:cNvSpPr/>
          <p:nvPr/>
        </p:nvSpPr>
        <p:spPr>
          <a:xfrm>
            <a:off x="9638772" y="3013127"/>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Profit and Loss</a:t>
            </a:r>
          </a:p>
        </p:txBody>
      </p:sp>
      <p:sp>
        <p:nvSpPr>
          <p:cNvPr id="15" name="Rectangle 14">
            <a:extLst>
              <a:ext uri="{FF2B5EF4-FFF2-40B4-BE49-F238E27FC236}">
                <a16:creationId xmlns:a16="http://schemas.microsoft.com/office/drawing/2014/main" id="{90BB5E0A-27F2-4BC4-AEB9-8A3092B924EB}"/>
              </a:ext>
            </a:extLst>
          </p:cNvPr>
          <p:cNvSpPr/>
          <p:nvPr/>
        </p:nvSpPr>
        <p:spPr>
          <a:xfrm>
            <a:off x="7762021" y="2994389"/>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Daily Price Updates</a:t>
            </a:r>
          </a:p>
        </p:txBody>
      </p:sp>
      <p:sp>
        <p:nvSpPr>
          <p:cNvPr id="17" name="Rectangle 16">
            <a:extLst>
              <a:ext uri="{FF2B5EF4-FFF2-40B4-BE49-F238E27FC236}">
                <a16:creationId xmlns:a16="http://schemas.microsoft.com/office/drawing/2014/main" id="{FC9C6767-17A4-4DD5-863C-5264851B2698}"/>
              </a:ext>
            </a:extLst>
          </p:cNvPr>
          <p:cNvSpPr/>
          <p:nvPr/>
        </p:nvSpPr>
        <p:spPr>
          <a:xfrm>
            <a:off x="3961401" y="2991077"/>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Search Stock</a:t>
            </a:r>
          </a:p>
        </p:txBody>
      </p:sp>
      <p:sp>
        <p:nvSpPr>
          <p:cNvPr id="29" name="Rectangle 28">
            <a:extLst>
              <a:ext uri="{FF2B5EF4-FFF2-40B4-BE49-F238E27FC236}">
                <a16:creationId xmlns:a16="http://schemas.microsoft.com/office/drawing/2014/main" id="{4981CD58-2A67-48DB-A49E-71AEB25927DB}"/>
              </a:ext>
            </a:extLst>
          </p:cNvPr>
          <p:cNvSpPr/>
          <p:nvPr/>
        </p:nvSpPr>
        <p:spPr>
          <a:xfrm>
            <a:off x="5820193" y="3001467"/>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View Stock Details</a:t>
            </a:r>
          </a:p>
        </p:txBody>
      </p:sp>
      <p:sp>
        <p:nvSpPr>
          <p:cNvPr id="32" name="Rectangle 31">
            <a:extLst>
              <a:ext uri="{FF2B5EF4-FFF2-40B4-BE49-F238E27FC236}">
                <a16:creationId xmlns:a16="http://schemas.microsoft.com/office/drawing/2014/main" id="{7ECD2A59-6133-47A8-B073-3BB3AA45B928}"/>
              </a:ext>
            </a:extLst>
          </p:cNvPr>
          <p:cNvSpPr/>
          <p:nvPr/>
        </p:nvSpPr>
        <p:spPr>
          <a:xfrm>
            <a:off x="5668842" y="5320546"/>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Count+=1</a:t>
            </a:r>
          </a:p>
        </p:txBody>
      </p:sp>
      <p:sp>
        <p:nvSpPr>
          <p:cNvPr id="33" name="Rectangle 32">
            <a:extLst>
              <a:ext uri="{FF2B5EF4-FFF2-40B4-BE49-F238E27FC236}">
                <a16:creationId xmlns:a16="http://schemas.microsoft.com/office/drawing/2014/main" id="{21C608CA-CEAE-4612-BE0A-5945A3942D99}"/>
              </a:ext>
            </a:extLst>
          </p:cNvPr>
          <p:cNvSpPr/>
          <p:nvPr/>
        </p:nvSpPr>
        <p:spPr>
          <a:xfrm>
            <a:off x="5842814" y="3443880"/>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Count = 1</a:t>
            </a:r>
          </a:p>
          <a:p>
            <a:pPr algn="ctr" defTabSz="387111"/>
            <a:r>
              <a:rPr lang="en-IN" sz="847" dirty="0">
                <a:solidFill>
                  <a:prstClr val="black"/>
                </a:solidFill>
                <a:latin typeface="Calibri" panose="020F0502020204030204"/>
              </a:rPr>
              <a:t>Max = X</a:t>
            </a:r>
          </a:p>
        </p:txBody>
      </p:sp>
      <p:sp>
        <p:nvSpPr>
          <p:cNvPr id="34" name="Rectangle 33">
            <a:extLst>
              <a:ext uri="{FF2B5EF4-FFF2-40B4-BE49-F238E27FC236}">
                <a16:creationId xmlns:a16="http://schemas.microsoft.com/office/drawing/2014/main" id="{2C552306-F026-4598-A272-0F227C9D2941}"/>
              </a:ext>
            </a:extLst>
          </p:cNvPr>
          <p:cNvSpPr/>
          <p:nvPr/>
        </p:nvSpPr>
        <p:spPr>
          <a:xfrm>
            <a:off x="677739" y="3734313"/>
            <a:ext cx="1337505" cy="2944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END</a:t>
            </a:r>
          </a:p>
        </p:txBody>
      </p:sp>
      <p:sp>
        <p:nvSpPr>
          <p:cNvPr id="35" name="Rectangle 34">
            <a:extLst>
              <a:ext uri="{FF2B5EF4-FFF2-40B4-BE49-F238E27FC236}">
                <a16:creationId xmlns:a16="http://schemas.microsoft.com/office/drawing/2014/main" id="{4BCAC8BD-2D2B-4E80-BC7F-80EAF86C6445}"/>
              </a:ext>
            </a:extLst>
          </p:cNvPr>
          <p:cNvSpPr/>
          <p:nvPr/>
        </p:nvSpPr>
        <p:spPr>
          <a:xfrm>
            <a:off x="9638772" y="3581902"/>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Tax Reports</a:t>
            </a:r>
          </a:p>
        </p:txBody>
      </p:sp>
      <p:sp>
        <p:nvSpPr>
          <p:cNvPr id="36" name="Rectangle 35">
            <a:extLst>
              <a:ext uri="{FF2B5EF4-FFF2-40B4-BE49-F238E27FC236}">
                <a16:creationId xmlns:a16="http://schemas.microsoft.com/office/drawing/2014/main" id="{09597A72-E7D2-4781-A877-DA674B042846}"/>
              </a:ext>
            </a:extLst>
          </p:cNvPr>
          <p:cNvSpPr/>
          <p:nvPr/>
        </p:nvSpPr>
        <p:spPr>
          <a:xfrm>
            <a:off x="7743285" y="3515540"/>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Based On Stock Closer Price</a:t>
            </a:r>
          </a:p>
        </p:txBody>
      </p:sp>
      <p:sp>
        <p:nvSpPr>
          <p:cNvPr id="37" name="Parallelogram 36">
            <a:extLst>
              <a:ext uri="{FF2B5EF4-FFF2-40B4-BE49-F238E27FC236}">
                <a16:creationId xmlns:a16="http://schemas.microsoft.com/office/drawing/2014/main" id="{9C46A0B0-2B89-4C71-9597-CE067905804B}"/>
              </a:ext>
            </a:extLst>
          </p:cNvPr>
          <p:cNvSpPr/>
          <p:nvPr/>
        </p:nvSpPr>
        <p:spPr>
          <a:xfrm>
            <a:off x="2046858" y="3480965"/>
            <a:ext cx="1554590" cy="853501"/>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Add </a:t>
            </a:r>
          </a:p>
          <a:p>
            <a:pPr algn="ctr" defTabSz="387111"/>
            <a:r>
              <a:rPr lang="en-IN" sz="847" dirty="0">
                <a:solidFill>
                  <a:prstClr val="black"/>
                </a:solidFill>
                <a:latin typeface="Calibri" panose="020F0502020204030204"/>
              </a:rPr>
              <a:t>Delete</a:t>
            </a:r>
          </a:p>
          <a:p>
            <a:pPr algn="ctr" defTabSz="387111"/>
            <a:r>
              <a:rPr lang="en-IN" sz="847" dirty="0">
                <a:solidFill>
                  <a:prstClr val="black"/>
                </a:solidFill>
                <a:latin typeface="Calibri" panose="020F0502020204030204"/>
              </a:rPr>
              <a:t>Update of Stocks</a:t>
            </a:r>
          </a:p>
        </p:txBody>
      </p:sp>
      <p:sp>
        <p:nvSpPr>
          <p:cNvPr id="39" name="Parallelogram 38">
            <a:extLst>
              <a:ext uri="{FF2B5EF4-FFF2-40B4-BE49-F238E27FC236}">
                <a16:creationId xmlns:a16="http://schemas.microsoft.com/office/drawing/2014/main" id="{CF16FC32-33CF-4B3C-B0BB-CCDA74D8DC29}"/>
              </a:ext>
            </a:extLst>
          </p:cNvPr>
          <p:cNvSpPr/>
          <p:nvPr/>
        </p:nvSpPr>
        <p:spPr>
          <a:xfrm>
            <a:off x="3901284" y="3490472"/>
            <a:ext cx="1554590" cy="304822"/>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Enter Stock Name</a:t>
            </a:r>
          </a:p>
        </p:txBody>
      </p:sp>
      <p:sp>
        <p:nvSpPr>
          <p:cNvPr id="40" name="Flowchart: Decision 39">
            <a:extLst>
              <a:ext uri="{FF2B5EF4-FFF2-40B4-BE49-F238E27FC236}">
                <a16:creationId xmlns:a16="http://schemas.microsoft.com/office/drawing/2014/main" id="{B078E6D1-34B0-4D40-82ED-75AB08CBD92F}"/>
              </a:ext>
            </a:extLst>
          </p:cNvPr>
          <p:cNvSpPr/>
          <p:nvPr/>
        </p:nvSpPr>
        <p:spPr>
          <a:xfrm>
            <a:off x="3764594" y="4185011"/>
            <a:ext cx="1554590" cy="30482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Stock Found</a:t>
            </a:r>
          </a:p>
        </p:txBody>
      </p:sp>
      <p:sp>
        <p:nvSpPr>
          <p:cNvPr id="41" name="Parallelogram 40">
            <a:extLst>
              <a:ext uri="{FF2B5EF4-FFF2-40B4-BE49-F238E27FC236}">
                <a16:creationId xmlns:a16="http://schemas.microsoft.com/office/drawing/2014/main" id="{F7AEF468-E7D6-4CB7-99C5-C28533FB1A2C}"/>
              </a:ext>
            </a:extLst>
          </p:cNvPr>
          <p:cNvSpPr/>
          <p:nvPr/>
        </p:nvSpPr>
        <p:spPr>
          <a:xfrm>
            <a:off x="3490594" y="4924278"/>
            <a:ext cx="1554590" cy="70109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endParaRPr lang="en-IN" sz="847" dirty="0">
              <a:solidFill>
                <a:prstClr val="black"/>
              </a:solidFill>
              <a:latin typeface="Calibri" panose="020F0502020204030204"/>
            </a:endParaRPr>
          </a:p>
          <a:p>
            <a:pPr algn="ctr" defTabSz="387111"/>
            <a:endParaRPr lang="en-IN" sz="847" dirty="0">
              <a:solidFill>
                <a:prstClr val="black"/>
              </a:solidFill>
              <a:latin typeface="Calibri" panose="020F0502020204030204"/>
            </a:endParaRPr>
          </a:p>
          <a:p>
            <a:pPr algn="ctr" defTabSz="387111"/>
            <a:endParaRPr lang="en-IN" sz="847" dirty="0">
              <a:solidFill>
                <a:prstClr val="black"/>
              </a:solidFill>
              <a:latin typeface="Calibri" panose="020F0502020204030204"/>
            </a:endParaRPr>
          </a:p>
          <a:p>
            <a:pPr algn="ctr" defTabSz="387111"/>
            <a:r>
              <a:rPr lang="en-IN" sz="847" dirty="0">
                <a:solidFill>
                  <a:prstClr val="black"/>
                </a:solidFill>
                <a:latin typeface="Calibri" panose="020F0502020204030204"/>
              </a:rPr>
              <a:t>Display</a:t>
            </a:r>
          </a:p>
          <a:p>
            <a:pPr algn="ctr" defTabSz="387111"/>
            <a:r>
              <a:rPr lang="en-IN" sz="847" dirty="0">
                <a:solidFill>
                  <a:prstClr val="black"/>
                </a:solidFill>
                <a:latin typeface="Calibri" panose="020F0502020204030204"/>
              </a:rPr>
              <a:t>Stock Id</a:t>
            </a:r>
          </a:p>
          <a:p>
            <a:pPr algn="ctr" defTabSz="387111"/>
            <a:r>
              <a:rPr lang="en-IN" sz="847" dirty="0">
                <a:solidFill>
                  <a:prstClr val="black"/>
                </a:solidFill>
                <a:latin typeface="Calibri" panose="020F0502020204030204"/>
              </a:rPr>
              <a:t>Stock Name</a:t>
            </a:r>
          </a:p>
          <a:p>
            <a:pPr algn="ctr" defTabSz="387111"/>
            <a:r>
              <a:rPr lang="en-IN" sz="847" dirty="0">
                <a:solidFill>
                  <a:prstClr val="black"/>
                </a:solidFill>
                <a:latin typeface="Calibri" panose="020F0502020204030204"/>
              </a:rPr>
              <a:t>Price</a:t>
            </a:r>
          </a:p>
          <a:p>
            <a:pPr algn="ctr" defTabSz="387111"/>
            <a:endParaRPr lang="en-IN" sz="847" dirty="0">
              <a:solidFill>
                <a:prstClr val="black"/>
              </a:solidFill>
              <a:latin typeface="Calibri" panose="020F0502020204030204"/>
            </a:endParaRPr>
          </a:p>
          <a:p>
            <a:pPr algn="ctr" defTabSz="387111"/>
            <a:endParaRPr lang="en-IN" sz="847" dirty="0">
              <a:solidFill>
                <a:prstClr val="black"/>
              </a:solidFill>
              <a:latin typeface="Calibri" panose="020F0502020204030204"/>
            </a:endParaRPr>
          </a:p>
          <a:p>
            <a:pPr algn="ctr" defTabSz="387111"/>
            <a:endParaRPr lang="en-IN" sz="847" dirty="0">
              <a:solidFill>
                <a:prstClr val="black"/>
              </a:solidFill>
              <a:latin typeface="Calibri" panose="020F0502020204030204"/>
            </a:endParaRPr>
          </a:p>
        </p:txBody>
      </p:sp>
      <p:sp>
        <p:nvSpPr>
          <p:cNvPr id="43" name="Parallelogram 42">
            <a:extLst>
              <a:ext uri="{FF2B5EF4-FFF2-40B4-BE49-F238E27FC236}">
                <a16:creationId xmlns:a16="http://schemas.microsoft.com/office/drawing/2014/main" id="{18532CD1-54D8-4B1C-8C69-16A75257DB45}"/>
              </a:ext>
            </a:extLst>
          </p:cNvPr>
          <p:cNvSpPr/>
          <p:nvPr/>
        </p:nvSpPr>
        <p:spPr>
          <a:xfrm>
            <a:off x="5803397" y="4053504"/>
            <a:ext cx="1554590" cy="883983"/>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Display</a:t>
            </a:r>
          </a:p>
          <a:p>
            <a:pPr algn="ctr" defTabSz="387111"/>
            <a:r>
              <a:rPr lang="en-IN" sz="847" dirty="0">
                <a:solidFill>
                  <a:prstClr val="black"/>
                </a:solidFill>
                <a:latin typeface="Calibri" panose="020F0502020204030204"/>
              </a:rPr>
              <a:t>Stock Id</a:t>
            </a:r>
          </a:p>
          <a:p>
            <a:pPr algn="ctr" defTabSz="387111"/>
            <a:r>
              <a:rPr lang="en-IN" sz="847" dirty="0">
                <a:solidFill>
                  <a:prstClr val="black"/>
                </a:solidFill>
                <a:latin typeface="Calibri" panose="020F0502020204030204"/>
              </a:rPr>
              <a:t>Stock Name</a:t>
            </a:r>
          </a:p>
          <a:p>
            <a:pPr algn="ctr" defTabSz="387111"/>
            <a:r>
              <a:rPr lang="en-IN" sz="847" dirty="0">
                <a:solidFill>
                  <a:prstClr val="black"/>
                </a:solidFill>
                <a:latin typeface="Calibri" panose="020F0502020204030204"/>
              </a:rPr>
              <a:t>Price</a:t>
            </a:r>
          </a:p>
        </p:txBody>
      </p:sp>
      <p:sp>
        <p:nvSpPr>
          <p:cNvPr id="44" name="Flowchart: Decision 43">
            <a:extLst>
              <a:ext uri="{FF2B5EF4-FFF2-40B4-BE49-F238E27FC236}">
                <a16:creationId xmlns:a16="http://schemas.microsoft.com/office/drawing/2014/main" id="{01ED35C9-25B1-477D-A7DB-C2814E13E5EC}"/>
              </a:ext>
            </a:extLst>
          </p:cNvPr>
          <p:cNvSpPr/>
          <p:nvPr/>
        </p:nvSpPr>
        <p:spPr>
          <a:xfrm>
            <a:off x="5654461" y="5946907"/>
            <a:ext cx="1554590" cy="30482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X&gt;Count</a:t>
            </a:r>
          </a:p>
        </p:txBody>
      </p:sp>
      <p:sp>
        <p:nvSpPr>
          <p:cNvPr id="45" name="Rectangle 44">
            <a:extLst>
              <a:ext uri="{FF2B5EF4-FFF2-40B4-BE49-F238E27FC236}">
                <a16:creationId xmlns:a16="http://schemas.microsoft.com/office/drawing/2014/main" id="{F9F348B6-C608-463B-B187-903792B04272}"/>
              </a:ext>
            </a:extLst>
          </p:cNvPr>
          <p:cNvSpPr/>
          <p:nvPr/>
        </p:nvSpPr>
        <p:spPr>
          <a:xfrm>
            <a:off x="9638772" y="4182055"/>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Based on Tax Rules of Current FY</a:t>
            </a:r>
          </a:p>
        </p:txBody>
      </p:sp>
      <p:sp>
        <p:nvSpPr>
          <p:cNvPr id="47" name="Rectangle 46">
            <a:extLst>
              <a:ext uri="{FF2B5EF4-FFF2-40B4-BE49-F238E27FC236}">
                <a16:creationId xmlns:a16="http://schemas.microsoft.com/office/drawing/2014/main" id="{02D6DBDC-324D-4A1D-B455-C378478D5170}"/>
              </a:ext>
            </a:extLst>
          </p:cNvPr>
          <p:cNvSpPr/>
          <p:nvPr/>
        </p:nvSpPr>
        <p:spPr>
          <a:xfrm>
            <a:off x="3428360" y="6062769"/>
            <a:ext cx="1554590" cy="304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847" dirty="0">
                <a:solidFill>
                  <a:prstClr val="black"/>
                </a:solidFill>
                <a:latin typeface="Calibri" panose="020F0502020204030204"/>
              </a:rPr>
              <a:t>Buy or Sell</a:t>
            </a:r>
          </a:p>
        </p:txBody>
      </p:sp>
      <p:cxnSp>
        <p:nvCxnSpPr>
          <p:cNvPr id="51" name="Straight Arrow Connector 50">
            <a:extLst>
              <a:ext uri="{FF2B5EF4-FFF2-40B4-BE49-F238E27FC236}">
                <a16:creationId xmlns:a16="http://schemas.microsoft.com/office/drawing/2014/main" id="{FCF6A484-EC61-440F-A12C-AE9FD8DBA6DD}"/>
              </a:ext>
            </a:extLst>
          </p:cNvPr>
          <p:cNvCxnSpPr>
            <a:stCxn id="4" idx="2"/>
            <a:endCxn id="8" idx="0"/>
          </p:cNvCxnSpPr>
          <p:nvPr/>
        </p:nvCxnSpPr>
        <p:spPr>
          <a:xfrm>
            <a:off x="5760246" y="478807"/>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D5A9E365-CAD2-47F0-BD4D-0AA284B98FA6}"/>
              </a:ext>
            </a:extLst>
          </p:cNvPr>
          <p:cNvCxnSpPr>
            <a:cxnSpLocks/>
            <a:endCxn id="6" idx="0"/>
          </p:cNvCxnSpPr>
          <p:nvPr/>
        </p:nvCxnSpPr>
        <p:spPr>
          <a:xfrm flipH="1">
            <a:off x="5760246" y="1034216"/>
            <a:ext cx="2979" cy="11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3B014CB1-861E-4004-8271-05BDD64406B3}"/>
              </a:ext>
            </a:extLst>
          </p:cNvPr>
          <p:cNvCxnSpPr>
            <a:stCxn id="6" idx="2"/>
            <a:endCxn id="7" idx="0"/>
          </p:cNvCxnSpPr>
          <p:nvPr/>
        </p:nvCxnSpPr>
        <p:spPr>
          <a:xfrm>
            <a:off x="5760246" y="1450061"/>
            <a:ext cx="0" cy="1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B4F7CFD9-7F16-490A-8513-B70C74DDF685}"/>
              </a:ext>
            </a:extLst>
          </p:cNvPr>
          <p:cNvCxnSpPr/>
          <p:nvPr/>
        </p:nvCxnSpPr>
        <p:spPr>
          <a:xfrm>
            <a:off x="5734707" y="1887709"/>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A251DFB-7CE0-44C6-86CC-91D2BAC1BAEE}"/>
              </a:ext>
            </a:extLst>
          </p:cNvPr>
          <p:cNvCxnSpPr>
            <a:cxnSpLocks/>
            <a:stCxn id="9" idx="3"/>
            <a:endCxn id="10" idx="0"/>
          </p:cNvCxnSpPr>
          <p:nvPr/>
        </p:nvCxnSpPr>
        <p:spPr>
          <a:xfrm>
            <a:off x="5722143" y="2319996"/>
            <a:ext cx="7621" cy="132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006E01E0-3E26-4ECB-8E36-9549218D8BFF}"/>
              </a:ext>
            </a:extLst>
          </p:cNvPr>
          <p:cNvCxnSpPr/>
          <p:nvPr/>
        </p:nvCxnSpPr>
        <p:spPr>
          <a:xfrm>
            <a:off x="3153614" y="2874003"/>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1E245DB-9B43-4F24-94CD-96D5F9D701B9}"/>
              </a:ext>
            </a:extLst>
          </p:cNvPr>
          <p:cNvCxnSpPr/>
          <p:nvPr/>
        </p:nvCxnSpPr>
        <p:spPr>
          <a:xfrm>
            <a:off x="4835451" y="2874003"/>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461F48C-A13B-4DB9-90EC-80ECD1F86143}"/>
              </a:ext>
            </a:extLst>
          </p:cNvPr>
          <p:cNvCxnSpPr/>
          <p:nvPr/>
        </p:nvCxnSpPr>
        <p:spPr>
          <a:xfrm>
            <a:off x="5728074" y="2757396"/>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7BECC7AE-FBC4-4C6A-B6A2-D7AC5A537B87}"/>
              </a:ext>
            </a:extLst>
          </p:cNvPr>
          <p:cNvCxnSpPr/>
          <p:nvPr/>
        </p:nvCxnSpPr>
        <p:spPr>
          <a:xfrm>
            <a:off x="6498648" y="2863612"/>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97F290FC-3D20-4A8F-AF7B-4B27BEB9754F}"/>
              </a:ext>
            </a:extLst>
          </p:cNvPr>
          <p:cNvCxnSpPr>
            <a:cxnSpLocks/>
          </p:cNvCxnSpPr>
          <p:nvPr/>
        </p:nvCxnSpPr>
        <p:spPr>
          <a:xfrm>
            <a:off x="1392339" y="2834421"/>
            <a:ext cx="9017029" cy="25863"/>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90CC71C1-EF55-4B11-952B-1E40D9326472}"/>
              </a:ext>
            </a:extLst>
          </p:cNvPr>
          <p:cNvCxnSpPr>
            <a:cxnSpLocks/>
            <a:endCxn id="11" idx="0"/>
          </p:cNvCxnSpPr>
          <p:nvPr/>
        </p:nvCxnSpPr>
        <p:spPr>
          <a:xfrm>
            <a:off x="1392339" y="2870206"/>
            <a:ext cx="0" cy="131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11D3706E-A74D-4A5D-AB70-364F3289281C}"/>
              </a:ext>
            </a:extLst>
          </p:cNvPr>
          <p:cNvCxnSpPr/>
          <p:nvPr/>
        </p:nvCxnSpPr>
        <p:spPr>
          <a:xfrm>
            <a:off x="4737374" y="3315575"/>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769BAC82-4AD8-4686-9345-18CE474F3534}"/>
              </a:ext>
            </a:extLst>
          </p:cNvPr>
          <p:cNvCxnSpPr/>
          <p:nvPr/>
        </p:nvCxnSpPr>
        <p:spPr>
          <a:xfrm>
            <a:off x="2868648" y="3316416"/>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1C06B130-0A6B-457A-98A7-6AC075402979}"/>
              </a:ext>
            </a:extLst>
          </p:cNvPr>
          <p:cNvCxnSpPr/>
          <p:nvPr/>
        </p:nvCxnSpPr>
        <p:spPr>
          <a:xfrm>
            <a:off x="10369166" y="2868776"/>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A3F5EF54-6EEA-4067-8823-5B044094F3E5}"/>
              </a:ext>
            </a:extLst>
          </p:cNvPr>
          <p:cNvCxnSpPr/>
          <p:nvPr/>
        </p:nvCxnSpPr>
        <p:spPr>
          <a:xfrm>
            <a:off x="8519258" y="2860284"/>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4E9DD9CE-9EAE-4122-B567-1139702652D5}"/>
              </a:ext>
            </a:extLst>
          </p:cNvPr>
          <p:cNvCxnSpPr>
            <a:cxnSpLocks/>
            <a:endCxn id="45" idx="0"/>
          </p:cNvCxnSpPr>
          <p:nvPr/>
        </p:nvCxnSpPr>
        <p:spPr>
          <a:xfrm>
            <a:off x="10409368" y="3886723"/>
            <a:ext cx="6699" cy="295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48CCC1F3-D1C9-4A90-BF6F-BB28A7E7E2F1}"/>
              </a:ext>
            </a:extLst>
          </p:cNvPr>
          <p:cNvCxnSpPr>
            <a:cxnSpLocks/>
            <a:stCxn id="14" idx="2"/>
            <a:endCxn id="35" idx="0"/>
          </p:cNvCxnSpPr>
          <p:nvPr/>
        </p:nvCxnSpPr>
        <p:spPr>
          <a:xfrm>
            <a:off x="10416067" y="3317950"/>
            <a:ext cx="0" cy="263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2249CC68-319B-447D-A086-2802530F9B13}"/>
              </a:ext>
            </a:extLst>
          </p:cNvPr>
          <p:cNvCxnSpPr>
            <a:cxnSpLocks/>
            <a:endCxn id="43" idx="0"/>
          </p:cNvCxnSpPr>
          <p:nvPr/>
        </p:nvCxnSpPr>
        <p:spPr>
          <a:xfrm flipH="1">
            <a:off x="6580692" y="3748703"/>
            <a:ext cx="30482" cy="30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89E7A654-3F79-4E65-919C-9FF6CB97C5E5}"/>
              </a:ext>
            </a:extLst>
          </p:cNvPr>
          <p:cNvCxnSpPr>
            <a:cxnSpLocks/>
            <a:endCxn id="40" idx="0"/>
          </p:cNvCxnSpPr>
          <p:nvPr/>
        </p:nvCxnSpPr>
        <p:spPr>
          <a:xfrm flipH="1">
            <a:off x="4541889" y="3779325"/>
            <a:ext cx="71003" cy="405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F1535601-D766-45F9-A7D5-98710EB59578}"/>
              </a:ext>
            </a:extLst>
          </p:cNvPr>
          <p:cNvCxnSpPr>
            <a:cxnSpLocks/>
            <a:endCxn id="36" idx="0"/>
          </p:cNvCxnSpPr>
          <p:nvPr/>
        </p:nvCxnSpPr>
        <p:spPr>
          <a:xfrm>
            <a:off x="8519257" y="3312247"/>
            <a:ext cx="1323" cy="2032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DABCDE6E-EB78-4D58-905A-03C75846382F}"/>
              </a:ext>
            </a:extLst>
          </p:cNvPr>
          <p:cNvCxnSpPr/>
          <p:nvPr/>
        </p:nvCxnSpPr>
        <p:spPr>
          <a:xfrm>
            <a:off x="6537541" y="3312246"/>
            <a:ext cx="0" cy="127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8C9730DD-562B-46B2-AD04-A83D25B7AA5D}"/>
              </a:ext>
            </a:extLst>
          </p:cNvPr>
          <p:cNvCxnSpPr>
            <a:cxnSpLocks/>
          </p:cNvCxnSpPr>
          <p:nvPr/>
        </p:nvCxnSpPr>
        <p:spPr>
          <a:xfrm>
            <a:off x="6431756" y="6251729"/>
            <a:ext cx="0" cy="478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54425B45-3551-42D2-9745-85C9016BF8EE}"/>
              </a:ext>
            </a:extLst>
          </p:cNvPr>
          <p:cNvCxnSpPr>
            <a:cxnSpLocks/>
            <a:endCxn id="47" idx="0"/>
          </p:cNvCxnSpPr>
          <p:nvPr/>
        </p:nvCxnSpPr>
        <p:spPr>
          <a:xfrm flipH="1">
            <a:off x="4205656" y="5625368"/>
            <a:ext cx="34055" cy="437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3F997C88-1207-46F7-A1EC-98A2F239BD01}"/>
              </a:ext>
            </a:extLst>
          </p:cNvPr>
          <p:cNvCxnSpPr>
            <a:cxnSpLocks/>
            <a:stCxn id="40" idx="2"/>
            <a:endCxn id="41" idx="1"/>
          </p:cNvCxnSpPr>
          <p:nvPr/>
        </p:nvCxnSpPr>
        <p:spPr>
          <a:xfrm flipH="1">
            <a:off x="4355525" y="4489833"/>
            <a:ext cx="186364" cy="4344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EF3CF6FC-927A-400F-8543-52B26B08E5F1}"/>
              </a:ext>
            </a:extLst>
          </p:cNvPr>
          <p:cNvCxnSpPr>
            <a:cxnSpLocks/>
            <a:stCxn id="32" idx="2"/>
            <a:endCxn id="44" idx="0"/>
          </p:cNvCxnSpPr>
          <p:nvPr/>
        </p:nvCxnSpPr>
        <p:spPr>
          <a:xfrm flipH="1">
            <a:off x="6431756" y="5625368"/>
            <a:ext cx="14381" cy="321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9DA4BAA9-1652-4F77-BB5D-AF9182EE8994}"/>
              </a:ext>
            </a:extLst>
          </p:cNvPr>
          <p:cNvCxnSpPr>
            <a:cxnSpLocks/>
            <a:stCxn id="43" idx="3"/>
            <a:endCxn id="32" idx="0"/>
          </p:cNvCxnSpPr>
          <p:nvPr/>
        </p:nvCxnSpPr>
        <p:spPr>
          <a:xfrm flipH="1">
            <a:off x="6446137" y="4937487"/>
            <a:ext cx="24057" cy="383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Connector: Elbow 117">
            <a:extLst>
              <a:ext uri="{FF2B5EF4-FFF2-40B4-BE49-F238E27FC236}">
                <a16:creationId xmlns:a16="http://schemas.microsoft.com/office/drawing/2014/main" id="{5AA5EBE6-DB55-402A-8D2D-FE552AB02F8D}"/>
              </a:ext>
            </a:extLst>
          </p:cNvPr>
          <p:cNvCxnSpPr>
            <a:cxnSpLocks/>
          </p:cNvCxnSpPr>
          <p:nvPr/>
        </p:nvCxnSpPr>
        <p:spPr>
          <a:xfrm flipV="1">
            <a:off x="6537541" y="848818"/>
            <a:ext cx="10753" cy="447521"/>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BF123AF6-0D28-48E1-B1C2-FE90EDF7D705}"/>
              </a:ext>
            </a:extLst>
          </p:cNvPr>
          <p:cNvSpPr txBox="1"/>
          <p:nvPr/>
        </p:nvSpPr>
        <p:spPr>
          <a:xfrm>
            <a:off x="6762064" y="1072541"/>
            <a:ext cx="446987"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No</a:t>
            </a:r>
          </a:p>
        </p:txBody>
      </p:sp>
      <p:sp>
        <p:nvSpPr>
          <p:cNvPr id="124" name="TextBox 123">
            <a:extLst>
              <a:ext uri="{FF2B5EF4-FFF2-40B4-BE49-F238E27FC236}">
                <a16:creationId xmlns:a16="http://schemas.microsoft.com/office/drawing/2014/main" id="{5DECF1E6-8255-4AC9-A54E-4992D0CAB12B}"/>
              </a:ext>
            </a:extLst>
          </p:cNvPr>
          <p:cNvSpPr txBox="1"/>
          <p:nvPr/>
        </p:nvSpPr>
        <p:spPr>
          <a:xfrm>
            <a:off x="5992255" y="1407978"/>
            <a:ext cx="511770"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Yes</a:t>
            </a:r>
          </a:p>
        </p:txBody>
      </p:sp>
      <p:cxnSp>
        <p:nvCxnSpPr>
          <p:cNvPr id="125" name="Connector: Elbow 124">
            <a:extLst>
              <a:ext uri="{FF2B5EF4-FFF2-40B4-BE49-F238E27FC236}">
                <a16:creationId xmlns:a16="http://schemas.microsoft.com/office/drawing/2014/main" id="{1FD69E73-6035-4A9D-8B5C-EEB83200E64D}"/>
              </a:ext>
            </a:extLst>
          </p:cNvPr>
          <p:cNvCxnSpPr/>
          <p:nvPr/>
        </p:nvCxnSpPr>
        <p:spPr>
          <a:xfrm flipV="1">
            <a:off x="6493272" y="2167409"/>
            <a:ext cx="10753" cy="447521"/>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27" name="TextBox 126">
            <a:extLst>
              <a:ext uri="{FF2B5EF4-FFF2-40B4-BE49-F238E27FC236}">
                <a16:creationId xmlns:a16="http://schemas.microsoft.com/office/drawing/2014/main" id="{BF6E2E4A-593E-435A-A383-466866F8CBF8}"/>
              </a:ext>
            </a:extLst>
          </p:cNvPr>
          <p:cNvSpPr txBox="1"/>
          <p:nvPr/>
        </p:nvSpPr>
        <p:spPr>
          <a:xfrm>
            <a:off x="6685371" y="2340185"/>
            <a:ext cx="406885" cy="222690"/>
          </a:xfrm>
          <a:prstGeom prst="rect">
            <a:avLst/>
          </a:prstGeom>
          <a:noFill/>
        </p:spPr>
        <p:txBody>
          <a:bodyPr wrap="square">
            <a:spAutoFit/>
          </a:bodyPr>
          <a:lstStyle/>
          <a:p>
            <a:pPr defTabSz="387111"/>
            <a:r>
              <a:rPr lang="en-IN" sz="847" dirty="0">
                <a:solidFill>
                  <a:prstClr val="black"/>
                </a:solidFill>
                <a:latin typeface="Calibri" panose="020F0502020204030204"/>
              </a:rPr>
              <a:t>No</a:t>
            </a:r>
          </a:p>
        </p:txBody>
      </p:sp>
      <p:sp>
        <p:nvSpPr>
          <p:cNvPr id="129" name="TextBox 128">
            <a:extLst>
              <a:ext uri="{FF2B5EF4-FFF2-40B4-BE49-F238E27FC236}">
                <a16:creationId xmlns:a16="http://schemas.microsoft.com/office/drawing/2014/main" id="{B4E6A5E9-1320-42E1-AFCD-F5A7B47F631E}"/>
              </a:ext>
            </a:extLst>
          </p:cNvPr>
          <p:cNvSpPr txBox="1"/>
          <p:nvPr/>
        </p:nvSpPr>
        <p:spPr>
          <a:xfrm>
            <a:off x="5798663" y="2680899"/>
            <a:ext cx="511770"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Yes</a:t>
            </a:r>
          </a:p>
        </p:txBody>
      </p:sp>
      <p:cxnSp>
        <p:nvCxnSpPr>
          <p:cNvPr id="131" name="Connector: Elbow 130">
            <a:extLst>
              <a:ext uri="{FF2B5EF4-FFF2-40B4-BE49-F238E27FC236}">
                <a16:creationId xmlns:a16="http://schemas.microsoft.com/office/drawing/2014/main" id="{F92892BE-0FBE-4B5C-8E37-4834F1629E1F}"/>
              </a:ext>
            </a:extLst>
          </p:cNvPr>
          <p:cNvCxnSpPr>
            <a:cxnSpLocks/>
            <a:stCxn id="40" idx="3"/>
            <a:endCxn id="39" idx="2"/>
          </p:cNvCxnSpPr>
          <p:nvPr/>
        </p:nvCxnSpPr>
        <p:spPr>
          <a:xfrm flipV="1">
            <a:off x="5319184" y="3642883"/>
            <a:ext cx="98588" cy="694539"/>
          </a:xfrm>
          <a:prstGeom prst="bentConnector3">
            <a:avLst>
              <a:gd name="adj1" fmla="val 334983"/>
            </a:avLst>
          </a:prstGeom>
          <a:ln>
            <a:tailEnd type="triangle"/>
          </a:ln>
        </p:spPr>
        <p:style>
          <a:lnRef idx="1">
            <a:schemeClr val="dk1"/>
          </a:lnRef>
          <a:fillRef idx="0">
            <a:schemeClr val="dk1"/>
          </a:fillRef>
          <a:effectRef idx="0">
            <a:schemeClr val="dk1"/>
          </a:effectRef>
          <a:fontRef idx="minor">
            <a:schemeClr val="tx1"/>
          </a:fontRef>
        </p:style>
      </p:cxnSp>
      <p:cxnSp>
        <p:nvCxnSpPr>
          <p:cNvPr id="136" name="Connector: Elbow 135">
            <a:extLst>
              <a:ext uri="{FF2B5EF4-FFF2-40B4-BE49-F238E27FC236}">
                <a16:creationId xmlns:a16="http://schemas.microsoft.com/office/drawing/2014/main" id="{CF4D7EA7-FA1E-4D2F-932A-7C68B22D3515}"/>
              </a:ext>
            </a:extLst>
          </p:cNvPr>
          <p:cNvCxnSpPr>
            <a:cxnSpLocks/>
            <a:stCxn id="37" idx="3"/>
            <a:endCxn id="152" idx="2"/>
          </p:cNvCxnSpPr>
          <p:nvPr/>
        </p:nvCxnSpPr>
        <p:spPr>
          <a:xfrm rot="16200000" flipH="1">
            <a:off x="2392244" y="4659688"/>
            <a:ext cx="2368513" cy="171807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37" name="TextBox 136">
            <a:extLst>
              <a:ext uri="{FF2B5EF4-FFF2-40B4-BE49-F238E27FC236}">
                <a16:creationId xmlns:a16="http://schemas.microsoft.com/office/drawing/2014/main" id="{E9D35418-F82B-4211-9649-EF08D4C450D6}"/>
              </a:ext>
            </a:extLst>
          </p:cNvPr>
          <p:cNvSpPr txBox="1"/>
          <p:nvPr/>
        </p:nvSpPr>
        <p:spPr>
          <a:xfrm>
            <a:off x="5313259" y="4079010"/>
            <a:ext cx="446987"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No</a:t>
            </a:r>
          </a:p>
        </p:txBody>
      </p:sp>
      <p:sp>
        <p:nvSpPr>
          <p:cNvPr id="138" name="TextBox 137">
            <a:extLst>
              <a:ext uri="{FF2B5EF4-FFF2-40B4-BE49-F238E27FC236}">
                <a16:creationId xmlns:a16="http://schemas.microsoft.com/office/drawing/2014/main" id="{301186D1-E683-44B3-A31E-DFB511B9B589}"/>
              </a:ext>
            </a:extLst>
          </p:cNvPr>
          <p:cNvSpPr txBox="1"/>
          <p:nvPr/>
        </p:nvSpPr>
        <p:spPr>
          <a:xfrm>
            <a:off x="4458111" y="4701594"/>
            <a:ext cx="511770"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Yes</a:t>
            </a:r>
          </a:p>
        </p:txBody>
      </p:sp>
      <p:cxnSp>
        <p:nvCxnSpPr>
          <p:cNvPr id="139" name="Connector: Elbow 138">
            <a:extLst>
              <a:ext uri="{FF2B5EF4-FFF2-40B4-BE49-F238E27FC236}">
                <a16:creationId xmlns:a16="http://schemas.microsoft.com/office/drawing/2014/main" id="{68C8EC41-F13B-4D46-8540-59F749A8F271}"/>
              </a:ext>
            </a:extLst>
          </p:cNvPr>
          <p:cNvCxnSpPr>
            <a:cxnSpLocks/>
            <a:endCxn id="43" idx="2"/>
          </p:cNvCxnSpPr>
          <p:nvPr/>
        </p:nvCxnSpPr>
        <p:spPr>
          <a:xfrm rot="5400000" flipH="1" flipV="1">
            <a:off x="6440448" y="5292276"/>
            <a:ext cx="1603822" cy="10261"/>
          </a:xfrm>
          <a:prstGeom prst="bentConnector4">
            <a:avLst>
              <a:gd name="adj1" fmla="val 142"/>
              <a:gd name="adj2" fmla="val 1986450"/>
            </a:avLst>
          </a:prstGeom>
          <a:ln>
            <a:tailEnd type="triangle"/>
          </a:ln>
        </p:spPr>
        <p:style>
          <a:lnRef idx="1">
            <a:schemeClr val="dk1"/>
          </a:lnRef>
          <a:fillRef idx="0">
            <a:schemeClr val="dk1"/>
          </a:fillRef>
          <a:effectRef idx="0">
            <a:schemeClr val="dk1"/>
          </a:effectRef>
          <a:fontRef idx="minor">
            <a:schemeClr val="tx1"/>
          </a:fontRef>
        </p:style>
      </p:cxnSp>
      <p:cxnSp>
        <p:nvCxnSpPr>
          <p:cNvPr id="143" name="Connector: Elbow 142">
            <a:extLst>
              <a:ext uri="{FF2B5EF4-FFF2-40B4-BE49-F238E27FC236}">
                <a16:creationId xmlns:a16="http://schemas.microsoft.com/office/drawing/2014/main" id="{110CB401-8341-41DC-A7B7-8C5CE500D307}"/>
              </a:ext>
            </a:extLst>
          </p:cNvPr>
          <p:cNvCxnSpPr>
            <a:cxnSpLocks/>
            <a:stCxn id="45" idx="2"/>
          </p:cNvCxnSpPr>
          <p:nvPr/>
        </p:nvCxnSpPr>
        <p:spPr>
          <a:xfrm rot="5400000">
            <a:off x="6553737" y="2867961"/>
            <a:ext cx="2243414" cy="548124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46" name="TextBox 145">
            <a:extLst>
              <a:ext uri="{FF2B5EF4-FFF2-40B4-BE49-F238E27FC236}">
                <a16:creationId xmlns:a16="http://schemas.microsoft.com/office/drawing/2014/main" id="{7F004775-13FF-43E8-A51D-348B6E83198B}"/>
              </a:ext>
            </a:extLst>
          </p:cNvPr>
          <p:cNvSpPr txBox="1"/>
          <p:nvPr/>
        </p:nvSpPr>
        <p:spPr>
          <a:xfrm>
            <a:off x="7460195" y="5895435"/>
            <a:ext cx="511770" cy="222690"/>
          </a:xfrm>
          <a:prstGeom prst="rect">
            <a:avLst/>
          </a:prstGeom>
          <a:noFill/>
        </p:spPr>
        <p:txBody>
          <a:bodyPr wrap="square" rtlCol="0">
            <a:spAutoFit/>
          </a:bodyPr>
          <a:lstStyle/>
          <a:p>
            <a:pPr defTabSz="387111"/>
            <a:r>
              <a:rPr lang="en-IN" sz="847" dirty="0">
                <a:solidFill>
                  <a:prstClr val="black"/>
                </a:solidFill>
                <a:latin typeface="Calibri" panose="020F0502020204030204"/>
              </a:rPr>
              <a:t>Yes</a:t>
            </a:r>
          </a:p>
        </p:txBody>
      </p:sp>
      <p:sp>
        <p:nvSpPr>
          <p:cNvPr id="152" name="Oval 151">
            <a:extLst>
              <a:ext uri="{FF2B5EF4-FFF2-40B4-BE49-F238E27FC236}">
                <a16:creationId xmlns:a16="http://schemas.microsoft.com/office/drawing/2014/main" id="{3C2C6725-777E-4FC5-8CC1-2689CED1450E}"/>
              </a:ext>
            </a:extLst>
          </p:cNvPr>
          <p:cNvSpPr/>
          <p:nvPr/>
        </p:nvSpPr>
        <p:spPr>
          <a:xfrm>
            <a:off x="4435535" y="6532981"/>
            <a:ext cx="486089" cy="339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7111"/>
            <a:r>
              <a:rPr lang="en-IN" sz="1524" dirty="0">
                <a:solidFill>
                  <a:prstClr val="white"/>
                </a:solidFill>
                <a:latin typeface="Calibri" panose="020F0502020204030204"/>
              </a:rPr>
              <a:t>1</a:t>
            </a:r>
          </a:p>
        </p:txBody>
      </p:sp>
      <p:cxnSp>
        <p:nvCxnSpPr>
          <p:cNvPr id="156" name="Straight Arrow Connector 155">
            <a:extLst>
              <a:ext uri="{FF2B5EF4-FFF2-40B4-BE49-F238E27FC236}">
                <a16:creationId xmlns:a16="http://schemas.microsoft.com/office/drawing/2014/main" id="{9ACAB79C-7599-4882-A23B-D2027CCEFC18}"/>
              </a:ext>
            </a:extLst>
          </p:cNvPr>
          <p:cNvCxnSpPr>
            <a:cxnSpLocks/>
          </p:cNvCxnSpPr>
          <p:nvPr/>
        </p:nvCxnSpPr>
        <p:spPr>
          <a:xfrm>
            <a:off x="8520582" y="3820362"/>
            <a:ext cx="0" cy="2909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8C04FBF6-CDBB-420B-B2F2-3462A9AD3E2B}"/>
              </a:ext>
            </a:extLst>
          </p:cNvPr>
          <p:cNvCxnSpPr>
            <a:cxnSpLocks/>
            <a:endCxn id="7" idx="1"/>
          </p:cNvCxnSpPr>
          <p:nvPr/>
        </p:nvCxnSpPr>
        <p:spPr>
          <a:xfrm>
            <a:off x="3756040" y="1758609"/>
            <a:ext cx="12269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5" name="Oval 164">
            <a:extLst>
              <a:ext uri="{FF2B5EF4-FFF2-40B4-BE49-F238E27FC236}">
                <a16:creationId xmlns:a16="http://schemas.microsoft.com/office/drawing/2014/main" id="{AEDEF2AF-DA17-46DA-8301-2F956A7B4888}"/>
              </a:ext>
            </a:extLst>
          </p:cNvPr>
          <p:cNvSpPr/>
          <p:nvPr/>
        </p:nvSpPr>
        <p:spPr>
          <a:xfrm>
            <a:off x="3247549" y="1602930"/>
            <a:ext cx="486089" cy="339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7111"/>
            <a:r>
              <a:rPr lang="en-IN" sz="1524" dirty="0">
                <a:solidFill>
                  <a:prstClr val="white"/>
                </a:solidFill>
                <a:latin typeface="Calibri" panose="020F0502020204030204"/>
              </a:rPr>
              <a:t>1</a:t>
            </a:r>
          </a:p>
        </p:txBody>
      </p:sp>
      <p:sp>
        <p:nvSpPr>
          <p:cNvPr id="166" name="TextBox 165">
            <a:extLst>
              <a:ext uri="{FF2B5EF4-FFF2-40B4-BE49-F238E27FC236}">
                <a16:creationId xmlns:a16="http://schemas.microsoft.com/office/drawing/2014/main" id="{39B3A513-7699-42B6-9B71-3F6CC8627C74}"/>
              </a:ext>
            </a:extLst>
          </p:cNvPr>
          <p:cNvSpPr txBox="1"/>
          <p:nvPr/>
        </p:nvSpPr>
        <p:spPr>
          <a:xfrm>
            <a:off x="6458166" y="6455155"/>
            <a:ext cx="406885" cy="222690"/>
          </a:xfrm>
          <a:prstGeom prst="rect">
            <a:avLst/>
          </a:prstGeom>
          <a:noFill/>
        </p:spPr>
        <p:txBody>
          <a:bodyPr wrap="square">
            <a:spAutoFit/>
          </a:bodyPr>
          <a:lstStyle/>
          <a:p>
            <a:pPr defTabSz="387111"/>
            <a:r>
              <a:rPr lang="en-IN" sz="847" dirty="0">
                <a:solidFill>
                  <a:prstClr val="black"/>
                </a:solidFill>
                <a:latin typeface="Calibri" panose="020F0502020204030204"/>
              </a:rPr>
              <a:t>No</a:t>
            </a:r>
          </a:p>
        </p:txBody>
      </p:sp>
      <p:cxnSp>
        <p:nvCxnSpPr>
          <p:cNvPr id="167" name="Straight Arrow Connector 166">
            <a:extLst>
              <a:ext uri="{FF2B5EF4-FFF2-40B4-BE49-F238E27FC236}">
                <a16:creationId xmlns:a16="http://schemas.microsoft.com/office/drawing/2014/main" id="{590FF305-3B39-48C2-88C9-AB04AB1F9FFA}"/>
              </a:ext>
            </a:extLst>
          </p:cNvPr>
          <p:cNvCxnSpPr>
            <a:cxnSpLocks/>
          </p:cNvCxnSpPr>
          <p:nvPr/>
        </p:nvCxnSpPr>
        <p:spPr>
          <a:xfrm>
            <a:off x="1392339" y="3276260"/>
            <a:ext cx="0" cy="478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586D1F3E-9F2B-4604-A1D3-4869964C5B67}"/>
              </a:ext>
            </a:extLst>
          </p:cNvPr>
          <p:cNvSpPr>
            <a:spLocks noGrp="1"/>
          </p:cNvSpPr>
          <p:nvPr>
            <p:ph type="title"/>
          </p:nvPr>
        </p:nvSpPr>
        <p:spPr>
          <a:xfrm>
            <a:off x="838202" y="365125"/>
            <a:ext cx="3879279" cy="1325563"/>
          </a:xfrm>
        </p:spPr>
        <p:txBody>
          <a:bodyPr>
            <a:normAutofit/>
          </a:bodyPr>
          <a:lstStyle/>
          <a:p>
            <a:r>
              <a:rPr lang="en-IN" sz="2400" dirty="0">
                <a:latin typeface="Times New Roman" panose="02020603050405020304" pitchFamily="18" charset="0"/>
                <a:cs typeface="Times New Roman" panose="02020603050405020304" pitchFamily="18" charset="0"/>
              </a:rPr>
              <a:t>FLOW CHART</a:t>
            </a:r>
          </a:p>
        </p:txBody>
      </p:sp>
    </p:spTree>
    <p:extLst>
      <p:ext uri="{BB962C8B-B14F-4D97-AF65-F5344CB8AC3E}">
        <p14:creationId xmlns:p14="http://schemas.microsoft.com/office/powerpoint/2010/main" val="476732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7">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9685FAA-65AE-4CE2-9345-FFF3E045636C}"/>
              </a:ext>
            </a:extLst>
          </p:cNvPr>
          <p:cNvPicPr>
            <a:picLocks noChangeAspect="1"/>
          </p:cNvPicPr>
          <p:nvPr/>
        </p:nvPicPr>
        <p:blipFill>
          <a:blip r:embed="rId2"/>
          <a:stretch>
            <a:fillRect/>
          </a:stretch>
        </p:blipFill>
        <p:spPr>
          <a:xfrm>
            <a:off x="745078" y="1412240"/>
            <a:ext cx="4550990" cy="4338320"/>
          </a:xfrm>
          <a:prstGeom prst="rect">
            <a:avLst/>
          </a:prstGeom>
        </p:spPr>
      </p:pic>
      <p:sp>
        <p:nvSpPr>
          <p:cNvPr id="26" name="Freeform: Shape 19">
            <a:extLst>
              <a:ext uri="{FF2B5EF4-FFF2-40B4-BE49-F238E27FC236}">
                <a16:creationId xmlns:a16="http://schemas.microsoft.com/office/drawing/2014/main" id="{B9A1D9BC-1455-4308-9ABD-A3F8EDB6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ight Triangle 2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F454A6A-676E-442D-B492-0153ECBC02B1}"/>
              </a:ext>
            </a:extLst>
          </p:cNvPr>
          <p:cNvSpPr>
            <a:spLocks noGrp="1"/>
          </p:cNvSpPr>
          <p:nvPr>
            <p:ph type="ctrTitle"/>
          </p:nvPr>
        </p:nvSpPr>
        <p:spPr>
          <a:xfrm>
            <a:off x="5775961" y="1249680"/>
            <a:ext cx="5384800" cy="1219509"/>
          </a:xfrm>
          <a:prstGeom prst="rect">
            <a:avLst/>
          </a:prstGeom>
        </p:spPr>
        <p:txBody>
          <a:bodyPr vert="horz" lIns="91440" tIns="45720" rIns="91440" bIns="45720" rtlCol="0" anchor="b">
            <a:normAutofit/>
          </a:bodyPr>
          <a:lstStyle/>
          <a:p>
            <a:pPr algn="l"/>
            <a:r>
              <a:rPr lang="en-US" sz="7200" kern="1200" dirty="0">
                <a:latin typeface="Times New Roman" panose="02020603050405020304" pitchFamily="18" charset="0"/>
                <a:cs typeface="Times New Roman" panose="02020603050405020304" pitchFamily="18" charset="0"/>
              </a:rPr>
              <a:t>Design :</a:t>
            </a:r>
          </a:p>
        </p:txBody>
      </p:sp>
      <p:sp>
        <p:nvSpPr>
          <p:cNvPr id="2" name="Subtitle 1">
            <a:extLst>
              <a:ext uri="{FF2B5EF4-FFF2-40B4-BE49-F238E27FC236}">
                <a16:creationId xmlns:a16="http://schemas.microsoft.com/office/drawing/2014/main" id="{30BB444A-A0CD-4B45-A47E-60D826937666}"/>
              </a:ext>
            </a:extLst>
          </p:cNvPr>
          <p:cNvSpPr>
            <a:spLocks noGrp="1"/>
          </p:cNvSpPr>
          <p:nvPr>
            <p:ph type="subTitle" idx="1"/>
          </p:nvPr>
        </p:nvSpPr>
        <p:spPr>
          <a:xfrm>
            <a:off x="5775961" y="2789632"/>
            <a:ext cx="4048760" cy="2574848"/>
          </a:xfrm>
        </p:spPr>
        <p:txBody>
          <a:bodyPr anchor="t">
            <a:normAutofit/>
          </a:bodyPr>
          <a:lstStyle/>
          <a:p>
            <a:pPr algn="l"/>
            <a:r>
              <a:rPr lang="en-IN" sz="2000">
                <a:latin typeface="Times New Roman" panose="02020603050405020304" pitchFamily="18" charset="0"/>
                <a:cs typeface="Times New Roman" panose="02020603050405020304" pitchFamily="18" charset="0"/>
              </a:rPr>
              <a:t>Stock management system is a process of managing the goods for business plans to sell.</a:t>
            </a:r>
          </a:p>
        </p:txBody>
      </p:sp>
    </p:spTree>
    <p:extLst>
      <p:ext uri="{BB962C8B-B14F-4D97-AF65-F5344CB8AC3E}">
        <p14:creationId xmlns:p14="http://schemas.microsoft.com/office/powerpoint/2010/main" val="3642640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1E8EBCC-F050-443E-B922-F17E5F09ECF8}"/>
              </a:ext>
            </a:extLst>
          </p:cNvPr>
          <p:cNvSpPr>
            <a:spLocks noGrp="1"/>
          </p:cNvSpPr>
          <p:nvPr>
            <p:ph type="title"/>
          </p:nvPr>
        </p:nvSpPr>
        <p:spPr>
          <a:xfrm>
            <a:off x="1870997" y="2213811"/>
            <a:ext cx="9236026" cy="1758749"/>
          </a:xfrm>
        </p:spPr>
        <p:txBody>
          <a:bodyPr vert="horz" lIns="91440" tIns="45720" rIns="91440" bIns="45720" rtlCol="0" anchor="b">
            <a:normAutofit/>
          </a:bodyPr>
          <a:lstStyle/>
          <a:p>
            <a:r>
              <a:rPr lang="en-US" sz="5400" kern="1200" dirty="0">
                <a:solidFill>
                  <a:srgbClr val="FFFFFF"/>
                </a:solidFill>
                <a:latin typeface="Times New Roman" panose="02020603050405020304" pitchFamily="18" charset="0"/>
                <a:cs typeface="Times New Roman" panose="02020603050405020304" pitchFamily="18" charset="0"/>
              </a:rPr>
              <a:t>Coding And Execution</a:t>
            </a:r>
          </a:p>
        </p:txBody>
      </p:sp>
    </p:spTree>
    <p:extLst>
      <p:ext uri="{BB962C8B-B14F-4D97-AF65-F5344CB8AC3E}">
        <p14:creationId xmlns:p14="http://schemas.microsoft.com/office/powerpoint/2010/main" val="151005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30477B-AD1F-4B51-B884-6288B6B45F23}"/>
              </a:ext>
            </a:extLst>
          </p:cNvPr>
          <p:cNvSpPr>
            <a:spLocks noGrp="1"/>
          </p:cNvSpPr>
          <p:nvPr>
            <p:ph type="title"/>
          </p:nvPr>
        </p:nvSpPr>
        <p:spPr>
          <a:xfrm>
            <a:off x="838200" y="365127"/>
            <a:ext cx="10515600" cy="955673"/>
          </a:xfrm>
        </p:spPr>
        <p:txBody>
          <a:bodyPr>
            <a:normAutofit/>
          </a:bodyPr>
          <a:lstStyle/>
          <a:p>
            <a:r>
              <a:rPr lang="en-IN" sz="2400" dirty="0">
                <a:latin typeface="Times New Roman" panose="02020603050405020304" pitchFamily="18" charset="0"/>
                <a:cs typeface="Times New Roman" panose="02020603050405020304" pitchFamily="18" charset="0"/>
              </a:rPr>
              <a:t>EXECPTED OUTPUT:</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1C998364-253F-42F4-B447-040CE9EAA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08" y="842963"/>
            <a:ext cx="10031225" cy="5435599"/>
          </a:xfrm>
          <a:prstGeom prst="rect">
            <a:avLst/>
          </a:prstGeom>
        </p:spPr>
      </p:pic>
    </p:spTree>
    <p:extLst>
      <p:ext uri="{BB962C8B-B14F-4D97-AF65-F5344CB8AC3E}">
        <p14:creationId xmlns:p14="http://schemas.microsoft.com/office/powerpoint/2010/main" val="1376834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with medium confidence">
            <a:extLst>
              <a:ext uri="{FF2B5EF4-FFF2-40B4-BE49-F238E27FC236}">
                <a16:creationId xmlns:a16="http://schemas.microsoft.com/office/drawing/2014/main" id="{A46BC2B3-8CF3-4BF4-AAB1-99CA8BEAD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32" y="440267"/>
            <a:ext cx="9477023" cy="4876800"/>
          </a:xfrm>
          <a:prstGeom prst="rect">
            <a:avLst/>
          </a:prstGeom>
        </p:spPr>
      </p:pic>
    </p:spTree>
    <p:extLst>
      <p:ext uri="{BB962C8B-B14F-4D97-AF65-F5344CB8AC3E}">
        <p14:creationId xmlns:p14="http://schemas.microsoft.com/office/powerpoint/2010/main" val="326104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68995B1F-94A4-4083-ABE2-B77847230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34" y="338665"/>
            <a:ext cx="9016062" cy="5071535"/>
          </a:xfrm>
          <a:prstGeom prst="rect">
            <a:avLst/>
          </a:prstGeom>
        </p:spPr>
      </p:pic>
    </p:spTree>
    <p:extLst>
      <p:ext uri="{BB962C8B-B14F-4D97-AF65-F5344CB8AC3E}">
        <p14:creationId xmlns:p14="http://schemas.microsoft.com/office/powerpoint/2010/main" val="173410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B88A419-5A0C-4390-AD13-3563278AC55F}"/>
              </a:ext>
            </a:extLst>
          </p:cNvPr>
          <p:cNvSpPr>
            <a:spLocks noGrp="1"/>
          </p:cNvSpPr>
          <p:nvPr>
            <p:ph type="title"/>
          </p:nvPr>
        </p:nvSpPr>
        <p:spPr>
          <a:xfrm>
            <a:off x="1870997" y="2474843"/>
            <a:ext cx="9236026" cy="1570383"/>
          </a:xfrm>
        </p:spPr>
        <p:txBody>
          <a:bodyPr vert="horz" lIns="91440" tIns="45720" rIns="91440" bIns="45720" rtlCol="0" anchor="b">
            <a:normAutofit/>
          </a:bodyPr>
          <a:lstStyle/>
          <a:p>
            <a:r>
              <a:rPr lang="en-US" sz="6600" kern="1200" dirty="0">
                <a:solidFill>
                  <a:srgbClr val="FFFFFF"/>
                </a:solidFill>
                <a:latin typeface="+mj-lt"/>
                <a:ea typeface="+mj-ea"/>
                <a:cs typeface="+mj-cs"/>
              </a:rPr>
              <a:t>Testing</a:t>
            </a:r>
          </a:p>
        </p:txBody>
      </p:sp>
    </p:spTree>
    <p:extLst>
      <p:ext uri="{BB962C8B-B14F-4D97-AF65-F5344CB8AC3E}">
        <p14:creationId xmlns:p14="http://schemas.microsoft.com/office/powerpoint/2010/main" val="2686625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0550D1B-B3F2-46A6-8EDF-90DEE1EE496F}"/>
              </a:ext>
            </a:extLst>
          </p:cNvPr>
          <p:cNvPicPr>
            <a:picLocks noChangeAspect="1"/>
          </p:cNvPicPr>
          <p:nvPr/>
        </p:nvPicPr>
        <p:blipFill rotWithShape="1">
          <a:blip r:embed="rId2">
            <a:extLst>
              <a:ext uri="{28A0092B-C50C-407E-A947-70E740481C1C}">
                <a14:useLocalDpi xmlns:a14="http://schemas.microsoft.com/office/drawing/2010/main" val="0"/>
              </a:ext>
            </a:extLst>
          </a:blip>
          <a:srcRect r="51576" b="55507"/>
          <a:stretch/>
        </p:blipFill>
        <p:spPr>
          <a:xfrm>
            <a:off x="831851" y="1471410"/>
            <a:ext cx="8768614" cy="3051313"/>
          </a:xfrm>
          <a:prstGeom prst="rect">
            <a:avLst/>
          </a:prstGeom>
        </p:spPr>
      </p:pic>
      <p:sp>
        <p:nvSpPr>
          <p:cNvPr id="7" name="TextBox 6">
            <a:extLst>
              <a:ext uri="{FF2B5EF4-FFF2-40B4-BE49-F238E27FC236}">
                <a16:creationId xmlns:a16="http://schemas.microsoft.com/office/drawing/2014/main" id="{FB3AF8B7-50D3-41E0-AA0E-D81E5723941B}"/>
              </a:ext>
            </a:extLst>
          </p:cNvPr>
          <p:cNvSpPr txBox="1"/>
          <p:nvPr/>
        </p:nvSpPr>
        <p:spPr>
          <a:xfrm>
            <a:off x="831851" y="289685"/>
            <a:ext cx="6097656"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Test case 1:</a:t>
            </a:r>
            <a:endParaRPr lang="en-IN" dirty="0"/>
          </a:p>
        </p:txBody>
      </p:sp>
    </p:spTree>
    <p:extLst>
      <p:ext uri="{BB962C8B-B14F-4D97-AF65-F5344CB8AC3E}">
        <p14:creationId xmlns:p14="http://schemas.microsoft.com/office/powerpoint/2010/main" val="3229490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A7D3A5-CDA2-4C29-94B0-6D9466EA7FE5}"/>
              </a:ext>
            </a:extLst>
          </p:cNvPr>
          <p:cNvSpPr>
            <a:spLocks noGrp="1"/>
          </p:cNvSpPr>
          <p:nvPr>
            <p:ph type="title"/>
          </p:nvPr>
        </p:nvSpPr>
        <p:spPr>
          <a:xfrm>
            <a:off x="838202" y="365126"/>
            <a:ext cx="6049615" cy="787814"/>
          </a:xfrm>
        </p:spPr>
        <p:txBody>
          <a:bodyPr>
            <a:normAutofit/>
          </a:bodyPr>
          <a:lstStyle/>
          <a:p>
            <a:r>
              <a:rPr lang="en-IN" sz="1800" b="1" dirty="0">
                <a:latin typeface="Times New Roman" panose="02020603050405020304" pitchFamily="18" charset="0"/>
                <a:cs typeface="Times New Roman" panose="02020603050405020304" pitchFamily="18" charset="0"/>
              </a:rPr>
              <a:t>Test case 2:</a:t>
            </a:r>
          </a:p>
        </p:txBody>
      </p:sp>
      <p:pic>
        <p:nvPicPr>
          <p:cNvPr id="6" name="Picture 5" descr="A screenshot of a computer&#10;&#10;Description automatically generated with medium confidence">
            <a:extLst>
              <a:ext uri="{FF2B5EF4-FFF2-40B4-BE49-F238E27FC236}">
                <a16:creationId xmlns:a16="http://schemas.microsoft.com/office/drawing/2014/main" id="{81E8A562-9A8D-4796-B6A0-2B4BFDA5EB26}"/>
              </a:ext>
            </a:extLst>
          </p:cNvPr>
          <p:cNvPicPr>
            <a:picLocks noChangeAspect="1"/>
          </p:cNvPicPr>
          <p:nvPr/>
        </p:nvPicPr>
        <p:blipFill rotWithShape="1">
          <a:blip r:embed="rId2">
            <a:extLst>
              <a:ext uri="{28A0092B-C50C-407E-A947-70E740481C1C}">
                <a14:useLocalDpi xmlns:a14="http://schemas.microsoft.com/office/drawing/2010/main" val="0"/>
              </a:ext>
            </a:extLst>
          </a:blip>
          <a:srcRect r="38859" b="52255"/>
          <a:stretch/>
        </p:blipFill>
        <p:spPr>
          <a:xfrm>
            <a:off x="838202" y="1501541"/>
            <a:ext cx="7454348" cy="3051313"/>
          </a:xfrm>
          <a:prstGeom prst="rect">
            <a:avLst/>
          </a:prstGeom>
        </p:spPr>
      </p:pic>
    </p:spTree>
    <p:extLst>
      <p:ext uri="{BB962C8B-B14F-4D97-AF65-F5344CB8AC3E}">
        <p14:creationId xmlns:p14="http://schemas.microsoft.com/office/powerpoint/2010/main" val="1562435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F94C-4504-4489-BC89-2510CD08D631}"/>
              </a:ext>
            </a:extLst>
          </p:cNvPr>
          <p:cNvSpPr>
            <a:spLocks noGrp="1"/>
          </p:cNvSpPr>
          <p:nvPr>
            <p:ph type="title"/>
          </p:nvPr>
        </p:nvSpPr>
        <p:spPr>
          <a:xfrm>
            <a:off x="838202" y="365126"/>
            <a:ext cx="10515600" cy="645528"/>
          </a:xfrm>
        </p:spPr>
        <p:txBody>
          <a:bodyPr>
            <a:normAutofit/>
          </a:bodyPr>
          <a:lstStyle/>
          <a:p>
            <a:r>
              <a:rPr lang="en-IN" sz="2000" b="1" dirty="0">
                <a:latin typeface="Times New Roman" panose="02020603050405020304" pitchFamily="18" charset="0"/>
                <a:cs typeface="Times New Roman" panose="02020603050405020304" pitchFamily="18" charset="0"/>
              </a:rPr>
              <a:t>Test case 3:</a:t>
            </a:r>
          </a:p>
        </p:txBody>
      </p:sp>
      <p:pic>
        <p:nvPicPr>
          <p:cNvPr id="4" name="Picture 3" descr="A screenshot of a computer&#10;&#10;Description automatically generated with medium confidence">
            <a:extLst>
              <a:ext uri="{FF2B5EF4-FFF2-40B4-BE49-F238E27FC236}">
                <a16:creationId xmlns:a16="http://schemas.microsoft.com/office/drawing/2014/main" id="{CBAE2CDF-AEC1-4CFA-B247-A97B870C771D}"/>
              </a:ext>
            </a:extLst>
          </p:cNvPr>
          <p:cNvPicPr>
            <a:picLocks noChangeAspect="1"/>
          </p:cNvPicPr>
          <p:nvPr/>
        </p:nvPicPr>
        <p:blipFill rotWithShape="1">
          <a:blip r:embed="rId2">
            <a:extLst>
              <a:ext uri="{28A0092B-C50C-407E-A947-70E740481C1C}">
                <a14:useLocalDpi xmlns:a14="http://schemas.microsoft.com/office/drawing/2010/main" val="0"/>
              </a:ext>
            </a:extLst>
          </a:blip>
          <a:srcRect r="26141" b="41739"/>
          <a:stretch/>
        </p:blipFill>
        <p:spPr>
          <a:xfrm>
            <a:off x="943276" y="1174282"/>
            <a:ext cx="9004852" cy="3995530"/>
          </a:xfrm>
          <a:prstGeom prst="rect">
            <a:avLst/>
          </a:prstGeom>
        </p:spPr>
      </p:pic>
    </p:spTree>
    <p:extLst>
      <p:ext uri="{BB962C8B-B14F-4D97-AF65-F5344CB8AC3E}">
        <p14:creationId xmlns:p14="http://schemas.microsoft.com/office/powerpoint/2010/main" val="64569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1">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EE8FB-D59E-4036-B6E7-FBBCB76D47EC}"/>
              </a:ext>
            </a:extLst>
          </p:cNvPr>
          <p:cNvSpPr>
            <a:spLocks noGrp="1"/>
          </p:cNvSpPr>
          <p:nvPr>
            <p:ph type="ctrTitle"/>
          </p:nvPr>
        </p:nvSpPr>
        <p:spPr>
          <a:xfrm>
            <a:off x="965200" y="851515"/>
            <a:ext cx="5130795" cy="1461778"/>
          </a:xfrm>
        </p:spPr>
        <p:txBody>
          <a:bodyPr vert="horz" lIns="91440" tIns="45720" rIns="91440" bIns="45720" rtlCol="0" anchor="ctr">
            <a:normAutofit/>
          </a:bodyPr>
          <a:lstStyle/>
          <a:p>
            <a:pPr algn="l"/>
            <a:r>
              <a:rPr lang="en-US" sz="4000" dirty="0">
                <a:latin typeface="Times New Roman" panose="02020603050405020304" pitchFamily="18" charset="0"/>
                <a:cs typeface="Times New Roman" panose="02020603050405020304" pitchFamily="18" charset="0"/>
              </a:rPr>
              <a:t>GROUP MEMBERS</a:t>
            </a:r>
          </a:p>
        </p:txBody>
      </p:sp>
      <p:sp>
        <p:nvSpPr>
          <p:cNvPr id="3" name="Subtitle 2">
            <a:extLst>
              <a:ext uri="{FF2B5EF4-FFF2-40B4-BE49-F238E27FC236}">
                <a16:creationId xmlns:a16="http://schemas.microsoft.com/office/drawing/2014/main" id="{9EC793EC-D66F-4990-AD16-1CF881074F75}"/>
              </a:ext>
            </a:extLst>
          </p:cNvPr>
          <p:cNvSpPr>
            <a:spLocks noGrp="1"/>
          </p:cNvSpPr>
          <p:nvPr>
            <p:ph type="subTitle" idx="1"/>
          </p:nvPr>
        </p:nvSpPr>
        <p:spPr>
          <a:xfrm>
            <a:off x="965200" y="2470248"/>
            <a:ext cx="4048344" cy="3536236"/>
          </a:xfrm>
        </p:spPr>
        <p:txBody>
          <a:bodyPr vert="horz" lIns="91440" tIns="45720" rIns="91440" bIns="45720" rtlCol="0">
            <a:normAutofit/>
          </a:bodyPr>
          <a:lstStyle/>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Shruthi Kavishetti</a:t>
            </a:r>
          </a:p>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Devi Priya Putta</a:t>
            </a:r>
          </a:p>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Goli Varsha</a:t>
            </a:r>
          </a:p>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Guna Swetha Madaka</a:t>
            </a:r>
          </a:p>
          <a:p>
            <a:pPr marL="457189" indent="-228594"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Jannu Deepthi</a:t>
            </a:r>
          </a:p>
        </p:txBody>
      </p:sp>
      <p:sp>
        <p:nvSpPr>
          <p:cNvPr id="33" name="Freeform: Shape 13">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20"/>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Group">
            <a:extLst>
              <a:ext uri="{FF2B5EF4-FFF2-40B4-BE49-F238E27FC236}">
                <a16:creationId xmlns:a16="http://schemas.microsoft.com/office/drawing/2014/main" id="{C3DABFCA-DCD3-2475-57AE-5CED007282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4" y="2105474"/>
            <a:ext cx="3217333" cy="3217333"/>
          </a:xfrm>
          <a:prstGeom prst="rect">
            <a:avLst/>
          </a:prstGeom>
        </p:spPr>
      </p:pic>
    </p:spTree>
    <p:extLst>
      <p:ext uri="{BB962C8B-B14F-4D97-AF65-F5344CB8AC3E}">
        <p14:creationId xmlns:p14="http://schemas.microsoft.com/office/powerpoint/2010/main" val="504373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72B2B5-1BA4-4DB1-BE82-452AE005843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b="1" kern="1200">
                <a:solidFill>
                  <a:schemeClr val="tx1"/>
                </a:solidFill>
                <a:latin typeface="+mj-lt"/>
                <a:ea typeface="+mj-ea"/>
                <a:cs typeface="+mj-cs"/>
              </a:rPr>
              <a:t>Valgrind tool:</a:t>
            </a:r>
          </a:p>
        </p:txBody>
      </p:sp>
      <p:sp>
        <p:nvSpPr>
          <p:cNvPr id="7" name="Content Placeholder 6">
            <a:extLst>
              <a:ext uri="{FF2B5EF4-FFF2-40B4-BE49-F238E27FC236}">
                <a16:creationId xmlns:a16="http://schemas.microsoft.com/office/drawing/2014/main" id="{34ECF12B-3AE1-40C4-8EFF-86040E12B058}"/>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buNone/>
            </a:pPr>
            <a:r>
              <a:rPr lang="en-US" sz="2000" kern="1200">
                <a:solidFill>
                  <a:schemeClr val="tx1"/>
                </a:solidFill>
                <a:latin typeface="+mn-lt"/>
                <a:ea typeface="+mn-ea"/>
                <a:cs typeface="+mn-cs"/>
              </a:rPr>
              <a:t>Valgrind is a programming tool for memory debugging, memory leak detection, and profiling.</a:t>
            </a:r>
          </a:p>
        </p:txBody>
      </p:sp>
      <p:pic>
        <p:nvPicPr>
          <p:cNvPr id="3" name="Picture 2" descr="Text&#10;&#10;Description automatically generated">
            <a:extLst>
              <a:ext uri="{FF2B5EF4-FFF2-40B4-BE49-F238E27FC236}">
                <a16:creationId xmlns:a16="http://schemas.microsoft.com/office/drawing/2014/main" id="{A490C3D7-1788-40AC-96D8-57ACCE220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669" y="1863801"/>
            <a:ext cx="7894660" cy="4440746"/>
          </a:xfrm>
          <a:prstGeom prst="rect">
            <a:avLst/>
          </a:prstGeom>
        </p:spPr>
      </p:pic>
    </p:spTree>
    <p:extLst>
      <p:ext uri="{BB962C8B-B14F-4D97-AF65-F5344CB8AC3E}">
        <p14:creationId xmlns:p14="http://schemas.microsoft.com/office/powerpoint/2010/main" val="2545433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B942A-24A7-4F45-BCD6-18A3DA9D9443}"/>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br>
              <a:rPr lang="en-US" sz="4400" kern="1200">
                <a:solidFill>
                  <a:srgbClr val="FFFFFF"/>
                </a:solidFill>
                <a:latin typeface="+mj-lt"/>
                <a:ea typeface="+mj-ea"/>
                <a:cs typeface="+mj-cs"/>
              </a:rPr>
            </a:br>
            <a:r>
              <a:rPr lang="en-US" sz="4400" kern="1200">
                <a:solidFill>
                  <a:srgbClr val="FFFFFF"/>
                </a:solidFill>
                <a:latin typeface="+mj-lt"/>
                <a:ea typeface="+mj-ea"/>
                <a:cs typeface="+mj-cs"/>
              </a:rPr>
              <a:t>CHALLENGES FACED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A3E7F7EE-C057-4E8A-99F0-23D9F5720A43}"/>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342900" indent="-228600" algn="l">
              <a:buFont typeface="Arial" panose="020B0604020202020204" pitchFamily="34" charset="0"/>
              <a:buChar char="•"/>
            </a:pPr>
            <a:r>
              <a:rPr lang="en-US"/>
              <a:t> Faced challenges in using file commands.</a:t>
            </a:r>
          </a:p>
          <a:p>
            <a:pPr marL="285744" indent="-228600" algn="l">
              <a:buFont typeface="Arial" panose="020B0604020202020204" pitchFamily="34" charset="0"/>
              <a:buChar char="•"/>
            </a:pPr>
            <a:r>
              <a:rPr lang="en-US"/>
              <a:t> Took time for us to understand the project.</a:t>
            </a:r>
          </a:p>
          <a:p>
            <a:pPr marL="285744" indent="-228600" algn="l">
              <a:buFont typeface="Arial" panose="020B0604020202020204" pitchFamily="34" charset="0"/>
              <a:buChar char="•"/>
            </a:pPr>
            <a:r>
              <a:rPr lang="en-US"/>
              <a:t> We use valgrind for the purpose of detecting the memory leak.</a:t>
            </a:r>
          </a:p>
          <a:p>
            <a:pPr marL="285744" indent="-228600" algn="l">
              <a:buFont typeface="Arial" panose="020B0604020202020204" pitchFamily="34" charset="0"/>
              <a:buChar char="•"/>
            </a:pPr>
            <a:endParaRPr lang="en-US"/>
          </a:p>
          <a:p>
            <a:pPr marL="285744" indent="-228600" algn="l">
              <a:buFont typeface="Arial" panose="020B0604020202020204" pitchFamily="34" charset="0"/>
              <a:buChar char="•"/>
            </a:pPr>
            <a:endParaRPr lang="en-US"/>
          </a:p>
        </p:txBody>
      </p:sp>
    </p:spTree>
    <p:extLst>
      <p:ext uri="{BB962C8B-B14F-4D97-AF65-F5344CB8AC3E}">
        <p14:creationId xmlns:p14="http://schemas.microsoft.com/office/powerpoint/2010/main" val="635195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9">
            <a:extLst>
              <a:ext uri="{FF2B5EF4-FFF2-40B4-BE49-F238E27FC236}">
                <a16:creationId xmlns:a16="http://schemas.microsoft.com/office/drawing/2014/main" id="{06F847C8-7801-44D8-8CCA-CDBA7AD91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ight Triangle 11">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13">
            <a:extLst>
              <a:ext uri="{FF2B5EF4-FFF2-40B4-BE49-F238E27FC236}">
                <a16:creationId xmlns:a16="http://schemas.microsoft.com/office/drawing/2014/main" id="{6E600F8C-C8F3-420C-9D3B-E1FBE7BAE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7D9AA-0425-49FA-827E-EC475B11FCBB}"/>
              </a:ext>
            </a:extLst>
          </p:cNvPr>
          <p:cNvSpPr>
            <a:spLocks noGrp="1"/>
          </p:cNvSpPr>
          <p:nvPr>
            <p:ph type="ctrTitle"/>
          </p:nvPr>
        </p:nvSpPr>
        <p:spPr>
          <a:xfrm>
            <a:off x="1010024" y="1383527"/>
            <a:ext cx="6072333" cy="4175166"/>
          </a:xfrm>
        </p:spPr>
        <p:txBody>
          <a:bodyPr anchor="ctr">
            <a:normAutofit/>
          </a:bodyPr>
          <a:lstStyle/>
          <a:p>
            <a:pPr algn="r"/>
            <a:r>
              <a:rPr lang="en-IN" sz="6700">
                <a:latin typeface="Times New Roman" panose="02020603050405020304" pitchFamily="18" charset="0"/>
                <a:cs typeface="Times New Roman" panose="02020603050405020304" pitchFamily="18" charset="0"/>
              </a:rPr>
              <a:t>CONCULSION</a:t>
            </a:r>
          </a:p>
        </p:txBody>
      </p:sp>
      <p:sp>
        <p:nvSpPr>
          <p:cNvPr id="3" name="Subtitle 2">
            <a:extLst>
              <a:ext uri="{FF2B5EF4-FFF2-40B4-BE49-F238E27FC236}">
                <a16:creationId xmlns:a16="http://schemas.microsoft.com/office/drawing/2014/main" id="{F269600D-9428-430B-AA27-7F3E9F444FEA}"/>
              </a:ext>
            </a:extLst>
          </p:cNvPr>
          <p:cNvSpPr>
            <a:spLocks noGrp="1"/>
          </p:cNvSpPr>
          <p:nvPr>
            <p:ph type="subTitle" idx="1"/>
          </p:nvPr>
        </p:nvSpPr>
        <p:spPr>
          <a:xfrm>
            <a:off x="7776051" y="2319867"/>
            <a:ext cx="3323968" cy="2040520"/>
          </a:xfrm>
        </p:spPr>
        <p:txBody>
          <a:bodyPr anchor="ctr">
            <a:normAutofit/>
          </a:bodyPr>
          <a:lstStyle/>
          <a:p>
            <a:pPr marL="965176" indent="-857229" algn="l">
              <a:spcBef>
                <a:spcPts val="0"/>
              </a:spcBef>
              <a:buSzPts val="1900"/>
              <a:buFont typeface="Wingdings" panose="05000000000000000000" pitchFamily="2" charset="2"/>
              <a:buChar char="v"/>
            </a:pPr>
            <a:r>
              <a:rPr lang="en-IN" sz="1500" dirty="0">
                <a:latin typeface="Times New Roman" panose="02020603050405020304" pitchFamily="18" charset="0"/>
                <a:cs typeface="Times New Roman" panose="02020603050405020304" pitchFamily="18" charset="0"/>
              </a:rPr>
              <a:t>Completed the coding and testing phases as per the given problem statement.</a:t>
            </a:r>
          </a:p>
          <a:p>
            <a:pPr marL="965176" indent="-857229" algn="l">
              <a:spcBef>
                <a:spcPts val="0"/>
              </a:spcBef>
              <a:buSzPts val="1900"/>
              <a:buFont typeface="Wingdings" panose="05000000000000000000" pitchFamily="2" charset="2"/>
              <a:buChar char="v"/>
            </a:pPr>
            <a:r>
              <a:rPr lang="en-IN" sz="1500" dirty="0">
                <a:latin typeface="Times New Roman" panose="02020603050405020304" pitchFamily="18" charset="0"/>
                <a:cs typeface="Times New Roman" panose="02020603050405020304" pitchFamily="18" charset="0"/>
              </a:rPr>
              <a:t>Got the expected results for the automated system with efficiency and time saving method.</a:t>
            </a:r>
          </a:p>
          <a:p>
            <a:pPr algn="l"/>
            <a:endParaRPr lang="en-IN" sz="1500" dirty="0"/>
          </a:p>
        </p:txBody>
      </p:sp>
      <p:cxnSp>
        <p:nvCxnSpPr>
          <p:cNvPr id="42" name="Straight Connector 15">
            <a:extLst>
              <a:ext uri="{FF2B5EF4-FFF2-40B4-BE49-F238E27FC236}">
                <a16:creationId xmlns:a16="http://schemas.microsoft.com/office/drawing/2014/main" id="{7AA55BF2-380C-4942-8AB1-55A6A52A3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529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7B348-4757-4AF7-BA45-8ACF558C599E}"/>
              </a:ext>
            </a:extLst>
          </p:cNvPr>
          <p:cNvSpPr>
            <a:spLocks noGrp="1"/>
          </p:cNvSpPr>
          <p:nvPr>
            <p:ph type="ctrTitle"/>
          </p:nvPr>
        </p:nvSpPr>
        <p:spPr>
          <a:xfrm>
            <a:off x="857534" y="851515"/>
            <a:ext cx="5238466" cy="1586750"/>
          </a:xfrm>
        </p:spPr>
        <p:txBody>
          <a:bodyPr anchor="b">
            <a:normAutofit fontScale="90000"/>
          </a:bodyPr>
          <a:lstStyle/>
          <a:p>
            <a:pPr algn="l"/>
            <a:r>
              <a:rPr lang="en-IN" dirty="0">
                <a:latin typeface="Times New Roman" panose="02020603050405020304" pitchFamily="18" charset="0"/>
                <a:cs typeface="Times New Roman" panose="02020603050405020304" pitchFamily="18" charset="0"/>
              </a:rPr>
              <a:t>GITHUB LINK:</a:t>
            </a:r>
          </a:p>
        </p:txBody>
      </p:sp>
      <p:sp>
        <p:nvSpPr>
          <p:cNvPr id="3" name="Subtitle 2">
            <a:extLst>
              <a:ext uri="{FF2B5EF4-FFF2-40B4-BE49-F238E27FC236}">
                <a16:creationId xmlns:a16="http://schemas.microsoft.com/office/drawing/2014/main" id="{97DAF369-4BED-4D13-BB8C-678315ACECEF}"/>
              </a:ext>
            </a:extLst>
          </p:cNvPr>
          <p:cNvSpPr>
            <a:spLocks noGrp="1"/>
          </p:cNvSpPr>
          <p:nvPr>
            <p:ph type="subTitle" idx="1"/>
          </p:nvPr>
        </p:nvSpPr>
        <p:spPr>
          <a:xfrm>
            <a:off x="384363" y="2920999"/>
            <a:ext cx="6478449" cy="2892659"/>
          </a:xfrm>
        </p:spPr>
        <p:txBody>
          <a:bodyPr anchor="t">
            <a:normAutofit/>
          </a:bodyPr>
          <a:lstStyle/>
          <a:p>
            <a:pPr algn="l"/>
            <a:r>
              <a:rPr lang="en-IN" dirty="0"/>
              <a:t>OLD GITHUB LINK:</a:t>
            </a:r>
          </a:p>
          <a:p>
            <a:pPr algn="l"/>
            <a:r>
              <a:rPr lang="en-IN" dirty="0">
                <a:hlinkClick r:id="rId2"/>
              </a:rPr>
              <a:t>https://github.com/shruthi-kavishetti/Group6</a:t>
            </a:r>
            <a:endParaRPr lang="en-IN" dirty="0"/>
          </a:p>
          <a:p>
            <a:pPr algn="l"/>
            <a:endParaRPr lang="en-IN" dirty="0"/>
          </a:p>
          <a:p>
            <a:pPr algn="l"/>
            <a:r>
              <a:rPr lang="en-IN" dirty="0"/>
              <a:t>NEW GITHUB LINK:</a:t>
            </a:r>
          </a:p>
          <a:p>
            <a:pPr algn="l"/>
            <a:r>
              <a:rPr lang="en-IN" b="0" i="0" dirty="0">
                <a:effectLst/>
                <a:latin typeface="-apple-system"/>
                <a:hlinkClick r:id="rId3" tooltip="https://github.com/gunaswetha/spms-group6.git"/>
              </a:rPr>
              <a:t>https://github.com/Gunaswetha/SPMS-Group6.git</a:t>
            </a:r>
            <a:endParaRPr lang="en-IN" b="0" i="0" dirty="0">
              <a:effectLst/>
              <a:latin typeface="-apple-system"/>
            </a:endParaRPr>
          </a:p>
          <a:p>
            <a:pPr algn="l"/>
            <a:endParaRPr lang="en-IN" dirty="0"/>
          </a:p>
        </p:txBody>
      </p:sp>
      <p:sp>
        <p:nvSpPr>
          <p:cNvPr id="21" name="Freeform: Shape 2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ink">
            <a:extLst>
              <a:ext uri="{FF2B5EF4-FFF2-40B4-BE49-F238E27FC236}">
                <a16:creationId xmlns:a16="http://schemas.microsoft.com/office/drawing/2014/main" id="{28C76325-7A0A-BDCE-E82A-DFC095EBC9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4008125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0BEB7E1B-1015-7115-C43F-AA3405A799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675" y="1410905"/>
            <a:ext cx="4032621" cy="4032621"/>
          </a:xfrm>
          <a:prstGeom prst="rect">
            <a:avLst/>
          </a:prstGeom>
        </p:spPr>
      </p:pic>
      <p:sp>
        <p:nvSpPr>
          <p:cNvPr id="40" name="Right Triangle 3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4989" y="623275"/>
            <a:ext cx="658183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599A6-398C-412A-A55E-297A878776B6}"/>
              </a:ext>
            </a:extLst>
          </p:cNvPr>
          <p:cNvSpPr>
            <a:spLocks noGrp="1"/>
          </p:cNvSpPr>
          <p:nvPr>
            <p:ph type="ctrTitle"/>
          </p:nvPr>
        </p:nvSpPr>
        <p:spPr>
          <a:xfrm>
            <a:off x="5502761" y="1545020"/>
            <a:ext cx="5799947" cy="2764221"/>
          </a:xfrm>
        </p:spPr>
        <p:txBody>
          <a:bodyPr anchor="b">
            <a:normAutofit fontScale="90000"/>
          </a:bodyPr>
          <a:lstStyle/>
          <a:p>
            <a:pPr algn="l"/>
            <a:r>
              <a:rPr lang="en-IN" sz="8000">
                <a:latin typeface="Times New Roman" panose="02020603050405020304" pitchFamily="18" charset="0"/>
                <a:cs typeface="Times New Roman" panose="02020603050405020304" pitchFamily="18" charset="0"/>
              </a:rPr>
              <a:t>THANK YOU</a:t>
            </a:r>
            <a:br>
              <a:rPr lang="en-IN" sz="8000">
                <a:latin typeface="Times New Roman" panose="02020603050405020304" pitchFamily="18" charset="0"/>
                <a:cs typeface="Times New Roman" panose="02020603050405020304" pitchFamily="18" charset="0"/>
              </a:rPr>
            </a:br>
            <a:endParaRPr lang="en-IN" sz="8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00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23;p35">
            <a:extLst>
              <a:ext uri="{FF2B5EF4-FFF2-40B4-BE49-F238E27FC236}">
                <a16:creationId xmlns:a16="http://schemas.microsoft.com/office/drawing/2014/main" id="{7DF84224-A14B-42BF-BFE9-2BA72713F16E}"/>
              </a:ext>
            </a:extLst>
          </p:cNvPr>
          <p:cNvSpPr txBox="1">
            <a:spLocks/>
          </p:cNvSpPr>
          <p:nvPr/>
        </p:nvSpPr>
        <p:spPr>
          <a:xfrm>
            <a:off x="2217685" y="338333"/>
            <a:ext cx="4297603" cy="880407"/>
          </a:xfrm>
          <a:prstGeom prst="rect">
            <a:avLst/>
          </a:prstGeom>
          <a:effectLst/>
        </p:spPr>
        <p:txBody>
          <a:bodyPr spcFirstLastPara="1" vert="horz" wrap="square" lIns="91425" tIns="91425" rIns="91425" bIns="91425" rtlCol="0" anchor="t"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endParaRPr lang="en-IN" dirty="0"/>
          </a:p>
        </p:txBody>
      </p:sp>
      <p:sp>
        <p:nvSpPr>
          <p:cNvPr id="19" name="Arrow: Pentagon 18">
            <a:extLst>
              <a:ext uri="{FF2B5EF4-FFF2-40B4-BE49-F238E27FC236}">
                <a16:creationId xmlns:a16="http://schemas.microsoft.com/office/drawing/2014/main" id="{0E33C5DB-E886-487E-B258-F70BAE6982A5}"/>
              </a:ext>
            </a:extLst>
          </p:cNvPr>
          <p:cNvSpPr/>
          <p:nvPr/>
        </p:nvSpPr>
        <p:spPr>
          <a:xfrm>
            <a:off x="1492469" y="1697086"/>
            <a:ext cx="1513489" cy="956442"/>
          </a:xfrm>
          <a:prstGeom prst="homePlat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07/12/22</a:t>
            </a:r>
          </a:p>
        </p:txBody>
      </p:sp>
      <p:sp>
        <p:nvSpPr>
          <p:cNvPr id="24" name="Rectangle 23">
            <a:extLst>
              <a:ext uri="{FF2B5EF4-FFF2-40B4-BE49-F238E27FC236}">
                <a16:creationId xmlns:a16="http://schemas.microsoft.com/office/drawing/2014/main" id="{150113F3-6558-4A37-9353-B9AD807265C3}"/>
              </a:ext>
            </a:extLst>
          </p:cNvPr>
          <p:cNvSpPr/>
          <p:nvPr/>
        </p:nvSpPr>
        <p:spPr>
          <a:xfrm>
            <a:off x="4361795" y="1717490"/>
            <a:ext cx="3037491" cy="936043"/>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SRS RELEASE, DESGN</a:t>
            </a:r>
          </a:p>
        </p:txBody>
      </p:sp>
      <p:sp>
        <p:nvSpPr>
          <p:cNvPr id="32" name="Arrow: Pentagon 31">
            <a:extLst>
              <a:ext uri="{FF2B5EF4-FFF2-40B4-BE49-F238E27FC236}">
                <a16:creationId xmlns:a16="http://schemas.microsoft.com/office/drawing/2014/main" id="{E87DD054-CC70-46E6-AF8D-97280536C6BD}"/>
              </a:ext>
            </a:extLst>
          </p:cNvPr>
          <p:cNvSpPr/>
          <p:nvPr/>
        </p:nvSpPr>
        <p:spPr>
          <a:xfrm>
            <a:off x="1492469" y="3034232"/>
            <a:ext cx="1513489" cy="956442"/>
          </a:xfrm>
          <a:prstGeom prst="homePlat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09/12/22</a:t>
            </a:r>
          </a:p>
        </p:txBody>
      </p:sp>
      <p:sp>
        <p:nvSpPr>
          <p:cNvPr id="38" name="Arrow: Pentagon 37">
            <a:extLst>
              <a:ext uri="{FF2B5EF4-FFF2-40B4-BE49-F238E27FC236}">
                <a16:creationId xmlns:a16="http://schemas.microsoft.com/office/drawing/2014/main" id="{DFD06326-8E9B-4B72-B9F7-14863EEF0F01}"/>
              </a:ext>
            </a:extLst>
          </p:cNvPr>
          <p:cNvSpPr/>
          <p:nvPr/>
        </p:nvSpPr>
        <p:spPr>
          <a:xfrm>
            <a:off x="1492470" y="4298731"/>
            <a:ext cx="1513489" cy="956442"/>
          </a:xfrm>
          <a:prstGeom prst="homePlat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11/12/22</a:t>
            </a:r>
          </a:p>
        </p:txBody>
      </p:sp>
      <p:sp>
        <p:nvSpPr>
          <p:cNvPr id="41" name="Arrow: Pentagon 40">
            <a:extLst>
              <a:ext uri="{FF2B5EF4-FFF2-40B4-BE49-F238E27FC236}">
                <a16:creationId xmlns:a16="http://schemas.microsoft.com/office/drawing/2014/main" id="{3D78AB46-1BFD-4A43-9C5B-0D308D9B7B5F}"/>
              </a:ext>
            </a:extLst>
          </p:cNvPr>
          <p:cNvSpPr/>
          <p:nvPr/>
        </p:nvSpPr>
        <p:spPr>
          <a:xfrm>
            <a:off x="1492470" y="5563230"/>
            <a:ext cx="1513489" cy="956442"/>
          </a:xfrm>
          <a:prstGeom prst="homePlat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12/12/22</a:t>
            </a:r>
          </a:p>
        </p:txBody>
      </p:sp>
      <p:sp>
        <p:nvSpPr>
          <p:cNvPr id="42" name="Title 41">
            <a:extLst>
              <a:ext uri="{FF2B5EF4-FFF2-40B4-BE49-F238E27FC236}">
                <a16:creationId xmlns:a16="http://schemas.microsoft.com/office/drawing/2014/main" id="{973966B8-3B8F-4C9F-8AE6-8DBECDD034D6}"/>
              </a:ext>
            </a:extLst>
          </p:cNvPr>
          <p:cNvSpPr>
            <a:spLocks noGrp="1"/>
          </p:cNvSpPr>
          <p:nvPr>
            <p:ph type="title"/>
          </p:nvPr>
        </p:nvSpPr>
        <p:spPr/>
        <p:txBody>
          <a:bodyPr/>
          <a:lstStyle/>
          <a:p>
            <a:pPr algn="ctr"/>
            <a:r>
              <a:rPr lang="en-IN" dirty="0"/>
              <a:t>PROJECT TIMELINE</a:t>
            </a:r>
          </a:p>
        </p:txBody>
      </p:sp>
      <p:sp>
        <p:nvSpPr>
          <p:cNvPr id="43" name="Rectangle 42">
            <a:extLst>
              <a:ext uri="{FF2B5EF4-FFF2-40B4-BE49-F238E27FC236}">
                <a16:creationId xmlns:a16="http://schemas.microsoft.com/office/drawing/2014/main" id="{431C575D-7DDF-4A9E-B12B-E42832C9C6CD}"/>
              </a:ext>
            </a:extLst>
          </p:cNvPr>
          <p:cNvSpPr/>
          <p:nvPr/>
        </p:nvSpPr>
        <p:spPr>
          <a:xfrm>
            <a:off x="4361794" y="3034231"/>
            <a:ext cx="3037491" cy="9564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Times New Roman" panose="02020603050405020304" pitchFamily="18" charset="0"/>
                <a:cs typeface="Times New Roman" panose="02020603050405020304" pitchFamily="18" charset="0"/>
              </a:rPr>
              <a:t> Code Implementation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79E848DD-F12B-42F6-B0BF-B8029BFEE16C}"/>
              </a:ext>
            </a:extLst>
          </p:cNvPr>
          <p:cNvSpPr/>
          <p:nvPr/>
        </p:nvSpPr>
        <p:spPr>
          <a:xfrm>
            <a:off x="4361802" y="4371383"/>
            <a:ext cx="3037489" cy="956443"/>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Unit testing planning and implementation</a:t>
            </a:r>
          </a:p>
        </p:txBody>
      </p:sp>
      <p:sp>
        <p:nvSpPr>
          <p:cNvPr id="45" name="Rectangle 44">
            <a:extLst>
              <a:ext uri="{FF2B5EF4-FFF2-40B4-BE49-F238E27FC236}">
                <a16:creationId xmlns:a16="http://schemas.microsoft.com/office/drawing/2014/main" id="{11F35508-1EC8-49B4-B1A7-32DFA483752B}"/>
              </a:ext>
            </a:extLst>
          </p:cNvPr>
          <p:cNvSpPr/>
          <p:nvPr/>
        </p:nvSpPr>
        <p:spPr>
          <a:xfrm>
            <a:off x="4361802" y="5563234"/>
            <a:ext cx="3037489" cy="9564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Integration testing planning and implementation</a:t>
            </a:r>
          </a:p>
        </p:txBody>
      </p:sp>
    </p:spTree>
    <p:extLst>
      <p:ext uri="{BB962C8B-B14F-4D97-AF65-F5344CB8AC3E}">
        <p14:creationId xmlns:p14="http://schemas.microsoft.com/office/powerpoint/2010/main" val="267685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541CEA24-8518-4C08-A11E-B7E64FB3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3CB49-BAF3-43DC-A97B-DFB8A14A0571}"/>
              </a:ext>
            </a:extLst>
          </p:cNvPr>
          <p:cNvSpPr>
            <a:spLocks noGrp="1"/>
          </p:cNvSpPr>
          <p:nvPr>
            <p:ph type="ctrTitle"/>
          </p:nvPr>
        </p:nvSpPr>
        <p:spPr>
          <a:xfrm>
            <a:off x="1458574" y="-485792"/>
            <a:ext cx="6092786" cy="2127287"/>
          </a:xfrm>
        </p:spPr>
        <p:txBody>
          <a:bodyPr vert="horz" lIns="91440" tIns="45720" rIns="91440" bIns="45720" rtlCol="0" anchor="b">
            <a:normAutofit/>
          </a:bodyPr>
          <a:lstStyle/>
          <a:p>
            <a:pPr algn="l"/>
            <a:r>
              <a:rPr lang="en-US" sz="4800" dirty="0"/>
              <a:t>TABLE OF CONTENT</a:t>
            </a:r>
          </a:p>
        </p:txBody>
      </p:sp>
      <p:sp>
        <p:nvSpPr>
          <p:cNvPr id="4" name="Google Shape;2407;p36">
            <a:extLst>
              <a:ext uri="{FF2B5EF4-FFF2-40B4-BE49-F238E27FC236}">
                <a16:creationId xmlns:a16="http://schemas.microsoft.com/office/drawing/2014/main" id="{560B89F6-7953-4B52-86AF-734088097D19}"/>
              </a:ext>
            </a:extLst>
          </p:cNvPr>
          <p:cNvSpPr txBox="1">
            <a:spLocks noGrp="1"/>
          </p:cNvSpPr>
          <p:nvPr>
            <p:ph type="subTitle" idx="1"/>
          </p:nvPr>
        </p:nvSpPr>
        <p:spPr>
          <a:xfrm>
            <a:off x="1565717" y="2191117"/>
            <a:ext cx="6092787" cy="2347019"/>
          </a:xfrm>
          <a:prstGeom prst="rect">
            <a:avLst/>
          </a:prstGeom>
        </p:spPr>
        <p:txBody>
          <a:bodyPr spcFirstLastPara="1" vert="horz" lIns="91440" tIns="45720" rIns="91440" bIns="45720" rtlCol="0" anchorCtr="0">
            <a:normAutofit lnSpcReduction="10000"/>
          </a:bodyPr>
          <a:lstStyle/>
          <a:p>
            <a:pPr marL="342891" indent="-342891" algn="l">
              <a:buFont typeface="Arial" panose="020B0604020202020204" pitchFamily="34" charset="0"/>
              <a:buChar char="•"/>
            </a:pPr>
            <a:r>
              <a:rPr lang="en-US" dirty="0"/>
              <a:t>Understanding the problem statement.</a:t>
            </a:r>
          </a:p>
          <a:p>
            <a:pPr marL="342891" indent="-342891" algn="l">
              <a:buFont typeface="Arial" panose="020B0604020202020204" pitchFamily="34" charset="0"/>
              <a:buChar char="•"/>
            </a:pPr>
            <a:r>
              <a:rPr lang="en-US" dirty="0"/>
              <a:t>Planning and Design</a:t>
            </a:r>
          </a:p>
          <a:p>
            <a:pPr marL="342891" indent="-342891" algn="l">
              <a:buFont typeface="Arial" panose="020B0604020202020204" pitchFamily="34" charset="0"/>
              <a:buChar char="•"/>
            </a:pPr>
            <a:r>
              <a:rPr lang="en-US" dirty="0"/>
              <a:t>Coding and Execution</a:t>
            </a:r>
          </a:p>
          <a:p>
            <a:pPr marL="342891" indent="-342891" algn="l">
              <a:buFont typeface="Arial" panose="020B0604020202020204" pitchFamily="34" charset="0"/>
              <a:buChar char="•"/>
            </a:pPr>
            <a:r>
              <a:rPr lang="en-US" dirty="0"/>
              <a:t>Testing</a:t>
            </a:r>
          </a:p>
          <a:p>
            <a:pPr marL="342891" indent="-342891" algn="l">
              <a:buFont typeface="Arial" panose="020B0604020202020204" pitchFamily="34" charset="0"/>
              <a:buChar char="•"/>
            </a:pPr>
            <a:r>
              <a:rPr lang="en-US" dirty="0"/>
              <a:t>Conclusion</a:t>
            </a:r>
          </a:p>
          <a:p>
            <a:pPr lvl="0" algn="l"/>
            <a:endParaRPr lang="en-US" dirty="0"/>
          </a:p>
          <a:p>
            <a:pPr marL="342891" indent="-342891" algn="l">
              <a:buFont typeface="Wingdings 3" charset="2"/>
              <a:buChar char=""/>
            </a:pPr>
            <a:endParaRPr lang="en-US" dirty="0"/>
          </a:p>
        </p:txBody>
      </p:sp>
      <p:cxnSp>
        <p:nvCxnSpPr>
          <p:cNvPr id="36" name="Straight Connector 35">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542012"/>
            <a:ext cx="1469410" cy="46166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825500" hangingPunct="0"/>
            <a:endParaRPr lang="en-US" sz="3000">
              <a:solidFill>
                <a:srgbClr val="000000"/>
              </a:solidFill>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68455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3"/>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BF38720-C72D-45B5-BE0D-DCC5B93ED7D1}"/>
              </a:ext>
            </a:extLst>
          </p:cNvPr>
          <p:cNvSpPr>
            <a:spLocks noGrp="1"/>
          </p:cNvSpPr>
          <p:nvPr>
            <p:ph type="title"/>
          </p:nvPr>
        </p:nvSpPr>
        <p:spPr>
          <a:xfrm>
            <a:off x="1870999" y="2259728"/>
            <a:ext cx="9236027" cy="2224765"/>
          </a:xfrm>
        </p:spPr>
        <p:txBody>
          <a:bodyPr vert="horz" lIns="91440" tIns="45720" rIns="91440" bIns="45720" rtlCol="0" anchor="b">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Understanding </a:t>
            </a:r>
            <a:br>
              <a:rPr lang="en-US" sz="5400" dirty="0">
                <a:solidFill>
                  <a:srgbClr val="FFFFFF"/>
                </a:solidFill>
                <a:latin typeface="Times New Roman" panose="02020603050405020304" pitchFamily="18" charset="0"/>
                <a:cs typeface="Times New Roman" panose="02020603050405020304" pitchFamily="18" charset="0"/>
              </a:rPr>
            </a:br>
            <a:r>
              <a:rPr lang="en-US" sz="5400" dirty="0">
                <a:solidFill>
                  <a:srgbClr val="FFFFFF"/>
                </a:solidFill>
                <a:latin typeface="Times New Roman" panose="02020603050405020304" pitchFamily="18" charset="0"/>
                <a:cs typeface="Times New Roman" panose="02020603050405020304" pitchFamily="18" charset="0"/>
              </a:rPr>
              <a:t>the problem statement </a:t>
            </a:r>
          </a:p>
        </p:txBody>
      </p:sp>
    </p:spTree>
    <p:extLst>
      <p:ext uri="{BB962C8B-B14F-4D97-AF65-F5344CB8AC3E}">
        <p14:creationId xmlns:p14="http://schemas.microsoft.com/office/powerpoint/2010/main" val="410044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8711-CA0F-4741-B5CC-6808181AB7AA}"/>
              </a:ext>
            </a:extLst>
          </p:cNvPr>
          <p:cNvSpPr>
            <a:spLocks noGrp="1"/>
          </p:cNvSpPr>
          <p:nvPr>
            <p:ph type="title"/>
          </p:nvPr>
        </p:nvSpPr>
        <p:spPr>
          <a:xfrm>
            <a:off x="0" y="304800"/>
            <a:ext cx="10515600" cy="515007"/>
          </a:xfrm>
        </p:spPr>
        <p:txBody>
          <a:bodyPr>
            <a:normAutofit fontScale="90000"/>
          </a:bodyPr>
          <a:lstStyle/>
          <a:p>
            <a:r>
              <a:rPr lang="en-IN" dirty="0">
                <a:latin typeface="Times New Roman" panose="02020603050405020304" pitchFamily="18" charset="0"/>
                <a:cs typeface="Times New Roman" panose="02020603050405020304" pitchFamily="18" charset="0"/>
              </a:rPr>
              <a:t>Introduction:</a:t>
            </a:r>
          </a:p>
        </p:txBody>
      </p:sp>
      <p:sp>
        <p:nvSpPr>
          <p:cNvPr id="29" name="Title 1">
            <a:extLst>
              <a:ext uri="{FF2B5EF4-FFF2-40B4-BE49-F238E27FC236}">
                <a16:creationId xmlns:a16="http://schemas.microsoft.com/office/drawing/2014/main" id="{7C9C0686-8995-4BD9-AB56-C5A1614B994A}"/>
              </a:ext>
            </a:extLst>
          </p:cNvPr>
          <p:cNvSpPr>
            <a:spLocks noGrp="1"/>
          </p:cNvSpPr>
          <p:nvPr>
            <p:ph idx="4294967295"/>
          </p:nvPr>
        </p:nvSpPr>
        <p:spPr>
          <a:xfrm>
            <a:off x="0" y="1366838"/>
            <a:ext cx="10275888" cy="4810125"/>
          </a:xfrm>
        </p:spPr>
        <p:txBody>
          <a:bodyPr>
            <a:normAutofit/>
          </a:bodyPr>
          <a:lstStyle/>
          <a:p>
            <a:pPr algn="just"/>
            <a:r>
              <a:rPr lang="en-IN" dirty="0">
                <a:latin typeface="Times New Roman" panose="02020603050405020304" pitchFamily="18" charset="0"/>
                <a:cs typeface="Times New Roman" panose="02020603050405020304" pitchFamily="18" charset="0"/>
              </a:rPr>
              <a:t>The stock management system must take care of sales information of the company and must analyse the potential of the trade. It maintains the number of items that are added or removed. The sales person initiates this Use case. The sales person is allowed to update information.</a:t>
            </a:r>
          </a:p>
          <a:p>
            <a:pPr algn="just"/>
            <a:r>
              <a:rPr lang="en-IN" dirty="0">
                <a:latin typeface="Times New Roman" panose="02020603050405020304" pitchFamily="18" charset="0"/>
                <a:cs typeface="Times New Roman" panose="02020603050405020304" pitchFamily="18" charset="0"/>
              </a:rPr>
              <a:t>The entire process of Stock management is done in a manual manner Considering the fact that the number of customers for purchase is increasing every year, a maintenance system is essential to meet the demand. So this system uses several programming and database techniques to elucidate the work involved in this process</a:t>
            </a:r>
          </a:p>
        </p:txBody>
      </p:sp>
    </p:spTree>
    <p:extLst>
      <p:ext uri="{BB962C8B-B14F-4D97-AF65-F5344CB8AC3E}">
        <p14:creationId xmlns:p14="http://schemas.microsoft.com/office/powerpoint/2010/main" val="379374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BC3CE567-106D-4A2E-AD56-6B035DCA01EE}"/>
              </a:ext>
            </a:extLst>
          </p:cNvPr>
          <p:cNvSpPr>
            <a:spLocks noGrp="1"/>
          </p:cNvSpPr>
          <p:nvPr>
            <p:ph type="title"/>
          </p:nvPr>
        </p:nvSpPr>
        <p:spPr>
          <a:xfrm>
            <a:off x="1870997" y="2271562"/>
            <a:ext cx="9236026" cy="1722922"/>
          </a:xfrm>
        </p:spPr>
        <p:txBody>
          <a:bodyPr vert="horz" lIns="91440" tIns="45720" rIns="91440" bIns="45720" rtlCol="0" anchor="b">
            <a:normAutofit/>
          </a:bodyPr>
          <a:lstStyle/>
          <a:p>
            <a:r>
              <a:rPr lang="en-US" sz="5400" kern="1200" dirty="0">
                <a:solidFill>
                  <a:srgbClr val="FFFFFF"/>
                </a:solidFill>
                <a:latin typeface="Times New Roman" panose="02020603050405020304" pitchFamily="18" charset="0"/>
                <a:cs typeface="Times New Roman" panose="02020603050405020304" pitchFamily="18" charset="0"/>
              </a:rPr>
              <a:t>Planning and Design</a:t>
            </a:r>
          </a:p>
        </p:txBody>
      </p:sp>
      <p:sp>
        <p:nvSpPr>
          <p:cNvPr id="10" name="TextBox 9">
            <a:extLst>
              <a:ext uri="{FF2B5EF4-FFF2-40B4-BE49-F238E27FC236}">
                <a16:creationId xmlns:a16="http://schemas.microsoft.com/office/drawing/2014/main" id="{AE8B1A24-546B-4930-B64F-66E01F0C1208}"/>
              </a:ext>
            </a:extLst>
          </p:cNvPr>
          <p:cNvSpPr txBox="1"/>
          <p:nvPr/>
        </p:nvSpPr>
        <p:spPr>
          <a:xfrm>
            <a:off x="3048000" y="3244334"/>
            <a:ext cx="6096000" cy="369332"/>
          </a:xfrm>
          <a:prstGeom prst="rect">
            <a:avLst/>
          </a:prstGeom>
          <a:noFill/>
        </p:spPr>
        <p:txBody>
          <a:bodyPr wrap="square">
            <a:spAutoFit/>
          </a:bodyPr>
          <a:lstStyle/>
          <a:p>
            <a:r>
              <a:rPr lang="en-IN" dirty="0"/>
              <a:t> </a:t>
            </a:r>
          </a:p>
        </p:txBody>
      </p:sp>
    </p:spTree>
    <p:extLst>
      <p:ext uri="{BB962C8B-B14F-4D97-AF65-F5344CB8AC3E}">
        <p14:creationId xmlns:p14="http://schemas.microsoft.com/office/powerpoint/2010/main" val="125787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61D916-E2BD-40F4-B26A-149DEDC9C4B6}"/>
              </a:ext>
            </a:extLst>
          </p:cNvPr>
          <p:cNvPicPr>
            <a:picLocks noChangeAspect="1"/>
          </p:cNvPicPr>
          <p:nvPr/>
        </p:nvPicPr>
        <p:blipFill>
          <a:blip r:embed="rId2"/>
          <a:stretch>
            <a:fillRect/>
          </a:stretch>
        </p:blipFill>
        <p:spPr>
          <a:xfrm>
            <a:off x="643467" y="1479719"/>
            <a:ext cx="10905066" cy="3898560"/>
          </a:xfrm>
          <a:prstGeom prst="rect">
            <a:avLst/>
          </a:prstGeom>
          <a:ln>
            <a:noFill/>
          </a:ln>
        </p:spPr>
      </p:pic>
      <p:sp>
        <p:nvSpPr>
          <p:cNvPr id="2" name="Title 1">
            <a:extLst>
              <a:ext uri="{FF2B5EF4-FFF2-40B4-BE49-F238E27FC236}">
                <a16:creationId xmlns:a16="http://schemas.microsoft.com/office/drawing/2014/main" id="{950E0B46-2632-440E-8DAD-DED244492C81}"/>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DFD Level 0</a:t>
            </a:r>
          </a:p>
        </p:txBody>
      </p:sp>
    </p:spTree>
    <p:extLst>
      <p:ext uri="{BB962C8B-B14F-4D97-AF65-F5344CB8AC3E}">
        <p14:creationId xmlns:p14="http://schemas.microsoft.com/office/powerpoint/2010/main" val="601400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594941E-9BC0-4A1B-99F9-2B14680CE076}"/>
              </a:ext>
            </a:extLst>
          </p:cNvPr>
          <p:cNvSpPr/>
          <p:nvPr/>
        </p:nvSpPr>
        <p:spPr>
          <a:xfrm>
            <a:off x="1084615" y="2457124"/>
            <a:ext cx="1925330" cy="6909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endParaRPr lang="en-IN" sz="1632">
              <a:ln w="0"/>
              <a:solidFill>
                <a:prstClr val="black"/>
              </a:solidFill>
              <a:effectLst>
                <a:outerShdw blurRad="38100" dist="19050" dir="2700000" algn="tl" rotWithShape="0">
                  <a:prstClr val="black">
                    <a:alpha val="40000"/>
                  </a:prstClr>
                </a:outerShdw>
              </a:effectLst>
              <a:latin typeface="Calibri" panose="020F0502020204030204"/>
            </a:endParaRPr>
          </a:p>
        </p:txBody>
      </p:sp>
      <p:sp>
        <p:nvSpPr>
          <p:cNvPr id="6" name="TextBox 5">
            <a:extLst>
              <a:ext uri="{FF2B5EF4-FFF2-40B4-BE49-F238E27FC236}">
                <a16:creationId xmlns:a16="http://schemas.microsoft.com/office/drawing/2014/main" id="{792C1A9B-C0B9-45F5-A63D-0E849B6CC4DC}"/>
              </a:ext>
            </a:extLst>
          </p:cNvPr>
          <p:cNvSpPr txBox="1"/>
          <p:nvPr/>
        </p:nvSpPr>
        <p:spPr>
          <a:xfrm>
            <a:off x="1084615" y="2558457"/>
            <a:ext cx="1925330" cy="343492"/>
          </a:xfrm>
          <a:prstGeom prst="rect">
            <a:avLst/>
          </a:prstGeom>
          <a:noFill/>
        </p:spPr>
        <p:txBody>
          <a:bodyPr wrap="square" rtlCol="0">
            <a:spAutoFit/>
          </a:bodyPr>
          <a:lstStyle/>
          <a:p>
            <a:pPr defTabSz="387111"/>
            <a:r>
              <a:rPr lang="en-IN" sz="1632" dirty="0">
                <a:solidFill>
                  <a:prstClr val="black"/>
                </a:solidFill>
                <a:latin typeface="Calibri" panose="020F0502020204030204"/>
              </a:rPr>
              <a:t>Change password</a:t>
            </a:r>
          </a:p>
        </p:txBody>
      </p:sp>
      <p:sp>
        <p:nvSpPr>
          <p:cNvPr id="7" name="Rectangle: Rounded Corners 6">
            <a:extLst>
              <a:ext uri="{FF2B5EF4-FFF2-40B4-BE49-F238E27FC236}">
                <a16:creationId xmlns:a16="http://schemas.microsoft.com/office/drawing/2014/main" id="{AC6E83CC-ACFB-4DB6-BB6C-F147C41E2A55}"/>
              </a:ext>
            </a:extLst>
          </p:cNvPr>
          <p:cNvSpPr/>
          <p:nvPr/>
        </p:nvSpPr>
        <p:spPr>
          <a:xfrm>
            <a:off x="3507399" y="789972"/>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endParaRPr lang="en-IN" sz="1632">
              <a:solidFill>
                <a:prstClr val="black"/>
              </a:solidFill>
              <a:latin typeface="Calibri" panose="020F0502020204030204"/>
            </a:endParaRPr>
          </a:p>
        </p:txBody>
      </p:sp>
      <p:sp>
        <p:nvSpPr>
          <p:cNvPr id="8" name="Rectangle: Rounded Corners 7">
            <a:extLst>
              <a:ext uri="{FF2B5EF4-FFF2-40B4-BE49-F238E27FC236}">
                <a16:creationId xmlns:a16="http://schemas.microsoft.com/office/drawing/2014/main" id="{C00CE8AA-8791-4616-A72C-FAA42A0478A3}"/>
              </a:ext>
            </a:extLst>
          </p:cNvPr>
          <p:cNvSpPr/>
          <p:nvPr/>
        </p:nvSpPr>
        <p:spPr>
          <a:xfrm>
            <a:off x="3507399" y="2558457"/>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Auth User information</a:t>
            </a:r>
          </a:p>
        </p:txBody>
      </p:sp>
      <p:sp>
        <p:nvSpPr>
          <p:cNvPr id="10" name="Rectangle: Rounded Corners 9">
            <a:extLst>
              <a:ext uri="{FF2B5EF4-FFF2-40B4-BE49-F238E27FC236}">
                <a16:creationId xmlns:a16="http://schemas.microsoft.com/office/drawing/2014/main" id="{87577B27-653C-48F6-BA61-2CE03903A973}"/>
              </a:ext>
            </a:extLst>
          </p:cNvPr>
          <p:cNvSpPr/>
          <p:nvPr/>
        </p:nvSpPr>
        <p:spPr>
          <a:xfrm>
            <a:off x="6473694" y="817369"/>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Login</a:t>
            </a:r>
          </a:p>
        </p:txBody>
      </p:sp>
      <p:sp>
        <p:nvSpPr>
          <p:cNvPr id="11" name="Rectangle: Rounded Corners 10">
            <a:extLst>
              <a:ext uri="{FF2B5EF4-FFF2-40B4-BE49-F238E27FC236}">
                <a16:creationId xmlns:a16="http://schemas.microsoft.com/office/drawing/2014/main" id="{767C8FFA-9D7F-474E-86F8-D2DC6FA5B4CB}"/>
              </a:ext>
            </a:extLst>
          </p:cNvPr>
          <p:cNvSpPr/>
          <p:nvPr/>
        </p:nvSpPr>
        <p:spPr>
          <a:xfrm>
            <a:off x="6473695" y="2451341"/>
            <a:ext cx="1556845" cy="650627"/>
          </a:xfrm>
          <a:prstGeom prst="roundRect">
            <a:avLst>
              <a:gd name="adj" fmla="val 5252"/>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Username</a:t>
            </a:r>
          </a:p>
          <a:p>
            <a:pPr algn="ctr" defTabSz="387111"/>
            <a:r>
              <a:rPr lang="en-IN" sz="1632" dirty="0">
                <a:solidFill>
                  <a:prstClr val="black"/>
                </a:solidFill>
                <a:latin typeface="Calibri" panose="020F0502020204030204"/>
              </a:rPr>
              <a:t>+</a:t>
            </a:r>
          </a:p>
          <a:p>
            <a:pPr algn="ctr" defTabSz="387111"/>
            <a:r>
              <a:rPr lang="en-IN" sz="1632" dirty="0">
                <a:solidFill>
                  <a:prstClr val="black"/>
                </a:solidFill>
                <a:latin typeface="Calibri" panose="020F0502020204030204"/>
              </a:rPr>
              <a:t>password</a:t>
            </a:r>
          </a:p>
        </p:txBody>
      </p:sp>
      <p:sp>
        <p:nvSpPr>
          <p:cNvPr id="12" name="Rectangle: Rounded Corners 11">
            <a:extLst>
              <a:ext uri="{FF2B5EF4-FFF2-40B4-BE49-F238E27FC236}">
                <a16:creationId xmlns:a16="http://schemas.microsoft.com/office/drawing/2014/main" id="{A75F8131-CE00-45D4-B06C-B6621DDC1108}"/>
              </a:ext>
            </a:extLst>
          </p:cNvPr>
          <p:cNvSpPr/>
          <p:nvPr/>
        </p:nvSpPr>
        <p:spPr>
          <a:xfrm>
            <a:off x="6473695" y="4784228"/>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Authenticated</a:t>
            </a:r>
          </a:p>
        </p:txBody>
      </p:sp>
      <p:sp>
        <p:nvSpPr>
          <p:cNvPr id="13" name="Rectangle: Rounded Corners 12">
            <a:extLst>
              <a:ext uri="{FF2B5EF4-FFF2-40B4-BE49-F238E27FC236}">
                <a16:creationId xmlns:a16="http://schemas.microsoft.com/office/drawing/2014/main" id="{B161D62D-6E27-4C08-830C-EC5018B58372}"/>
              </a:ext>
            </a:extLst>
          </p:cNvPr>
          <p:cNvSpPr/>
          <p:nvPr/>
        </p:nvSpPr>
        <p:spPr>
          <a:xfrm>
            <a:off x="9707145" y="3582048"/>
            <a:ext cx="1556846" cy="543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Throw Error</a:t>
            </a:r>
          </a:p>
        </p:txBody>
      </p:sp>
      <p:sp>
        <p:nvSpPr>
          <p:cNvPr id="14" name="Flowchart: Decision 13">
            <a:extLst>
              <a:ext uri="{FF2B5EF4-FFF2-40B4-BE49-F238E27FC236}">
                <a16:creationId xmlns:a16="http://schemas.microsoft.com/office/drawing/2014/main" id="{01BE04F9-12FF-44EF-BC12-DAA5DA6F67D2}"/>
              </a:ext>
            </a:extLst>
          </p:cNvPr>
          <p:cNvSpPr/>
          <p:nvPr/>
        </p:nvSpPr>
        <p:spPr>
          <a:xfrm>
            <a:off x="6538181" y="3319505"/>
            <a:ext cx="1427876" cy="106860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632" dirty="0">
                <a:solidFill>
                  <a:prstClr val="black"/>
                </a:solidFill>
                <a:latin typeface="Calibri" panose="020F0502020204030204"/>
              </a:rPr>
              <a:t>Validation</a:t>
            </a:r>
          </a:p>
        </p:txBody>
      </p:sp>
      <p:sp>
        <p:nvSpPr>
          <p:cNvPr id="15" name="Flowchart: Decision 14">
            <a:extLst>
              <a:ext uri="{FF2B5EF4-FFF2-40B4-BE49-F238E27FC236}">
                <a16:creationId xmlns:a16="http://schemas.microsoft.com/office/drawing/2014/main" id="{0246124A-1D8D-490F-B445-BFD0A0BEF4F7}"/>
              </a:ext>
            </a:extLst>
          </p:cNvPr>
          <p:cNvSpPr/>
          <p:nvPr/>
        </p:nvSpPr>
        <p:spPr>
          <a:xfrm>
            <a:off x="6379273" y="5746894"/>
            <a:ext cx="1745674" cy="113413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387111"/>
            <a:r>
              <a:rPr lang="en-IN" sz="1524" dirty="0">
                <a:solidFill>
                  <a:prstClr val="black"/>
                </a:solidFill>
                <a:latin typeface="Calibri" panose="020F0502020204030204"/>
              </a:rPr>
              <a:t>Enter into DMAT account</a:t>
            </a:r>
          </a:p>
        </p:txBody>
      </p:sp>
      <p:cxnSp>
        <p:nvCxnSpPr>
          <p:cNvPr id="19" name="Straight Arrow Connector 18">
            <a:extLst>
              <a:ext uri="{FF2B5EF4-FFF2-40B4-BE49-F238E27FC236}">
                <a16:creationId xmlns:a16="http://schemas.microsoft.com/office/drawing/2014/main" id="{8215B59F-43F7-463C-809C-E768710D6311}"/>
              </a:ext>
            </a:extLst>
          </p:cNvPr>
          <p:cNvCxnSpPr>
            <a:cxnSpLocks/>
          </p:cNvCxnSpPr>
          <p:nvPr/>
        </p:nvCxnSpPr>
        <p:spPr>
          <a:xfrm>
            <a:off x="3009945" y="2845554"/>
            <a:ext cx="49745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BA05C14-D9BA-420D-9B6E-8587CCECAA30}"/>
              </a:ext>
            </a:extLst>
          </p:cNvPr>
          <p:cNvCxnSpPr>
            <a:cxnSpLocks/>
            <a:stCxn id="7" idx="2"/>
            <a:endCxn id="8" idx="0"/>
          </p:cNvCxnSpPr>
          <p:nvPr/>
        </p:nvCxnSpPr>
        <p:spPr>
          <a:xfrm>
            <a:off x="4285822" y="1333486"/>
            <a:ext cx="0" cy="12249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F6E8D54-2AF3-42F2-B2A6-44A798F69D16}"/>
              </a:ext>
            </a:extLst>
          </p:cNvPr>
          <p:cNvCxnSpPr>
            <a:cxnSpLocks/>
            <a:stCxn id="10" idx="2"/>
            <a:endCxn id="11" idx="0"/>
          </p:cNvCxnSpPr>
          <p:nvPr/>
        </p:nvCxnSpPr>
        <p:spPr>
          <a:xfrm>
            <a:off x="7252117" y="1360882"/>
            <a:ext cx="0" cy="10904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CAF4081-72F1-4177-8FC1-7F82753C0907}"/>
              </a:ext>
            </a:extLst>
          </p:cNvPr>
          <p:cNvCxnSpPr>
            <a:cxnSpLocks/>
            <a:stCxn id="11" idx="2"/>
            <a:endCxn id="14" idx="0"/>
          </p:cNvCxnSpPr>
          <p:nvPr/>
        </p:nvCxnSpPr>
        <p:spPr>
          <a:xfrm>
            <a:off x="7252118" y="3101968"/>
            <a:ext cx="3" cy="21753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9027A2F-6AF2-4269-908A-4AFDA9CEC22A}"/>
              </a:ext>
            </a:extLst>
          </p:cNvPr>
          <p:cNvCxnSpPr>
            <a:cxnSpLocks/>
            <a:stCxn id="14" idx="2"/>
            <a:endCxn id="12" idx="0"/>
          </p:cNvCxnSpPr>
          <p:nvPr/>
        </p:nvCxnSpPr>
        <p:spPr>
          <a:xfrm flipH="1">
            <a:off x="7252119" y="4388108"/>
            <a:ext cx="1" cy="39612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A981E29-60EB-4E9B-9E44-AA0CEB9355BB}"/>
              </a:ext>
            </a:extLst>
          </p:cNvPr>
          <p:cNvCxnSpPr>
            <a:cxnSpLocks/>
            <a:stCxn id="12" idx="2"/>
            <a:endCxn id="15" idx="0"/>
          </p:cNvCxnSpPr>
          <p:nvPr/>
        </p:nvCxnSpPr>
        <p:spPr>
          <a:xfrm flipH="1">
            <a:off x="7252110" y="5327742"/>
            <a:ext cx="8" cy="4191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F0FA06D8-2FE0-4BD1-A3E4-3C073298D43B}"/>
              </a:ext>
            </a:extLst>
          </p:cNvPr>
          <p:cNvCxnSpPr>
            <a:cxnSpLocks/>
            <a:stCxn id="14" idx="3"/>
            <a:endCxn id="13" idx="1"/>
          </p:cNvCxnSpPr>
          <p:nvPr/>
        </p:nvCxnSpPr>
        <p:spPr>
          <a:xfrm flipV="1">
            <a:off x="7966058" y="3853807"/>
            <a:ext cx="1741088"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8DA55056-7561-42C7-8C8F-911703F54028}"/>
              </a:ext>
            </a:extLst>
          </p:cNvPr>
          <p:cNvSpPr txBox="1"/>
          <p:nvPr/>
        </p:nvSpPr>
        <p:spPr>
          <a:xfrm>
            <a:off x="3775702" y="927998"/>
            <a:ext cx="1556846" cy="326884"/>
          </a:xfrm>
          <a:prstGeom prst="rect">
            <a:avLst/>
          </a:prstGeom>
          <a:noFill/>
        </p:spPr>
        <p:txBody>
          <a:bodyPr wrap="square" rtlCol="0">
            <a:spAutoFit/>
          </a:bodyPr>
          <a:lstStyle/>
          <a:p>
            <a:pPr defTabSz="387111"/>
            <a:r>
              <a:rPr lang="en-IN" sz="1524" dirty="0">
                <a:solidFill>
                  <a:prstClr val="black"/>
                </a:solidFill>
                <a:latin typeface="Calibri" panose="020F0502020204030204"/>
              </a:rPr>
              <a:t>Register</a:t>
            </a:r>
          </a:p>
        </p:txBody>
      </p:sp>
      <p:sp>
        <p:nvSpPr>
          <p:cNvPr id="98" name="TextBox 97">
            <a:extLst>
              <a:ext uri="{FF2B5EF4-FFF2-40B4-BE49-F238E27FC236}">
                <a16:creationId xmlns:a16="http://schemas.microsoft.com/office/drawing/2014/main" id="{81A14FD8-C7EC-49A4-9268-9689550DC34E}"/>
              </a:ext>
            </a:extLst>
          </p:cNvPr>
          <p:cNvSpPr txBox="1"/>
          <p:nvPr/>
        </p:nvSpPr>
        <p:spPr>
          <a:xfrm>
            <a:off x="7430501" y="4272958"/>
            <a:ext cx="694445" cy="326884"/>
          </a:xfrm>
          <a:prstGeom prst="rect">
            <a:avLst/>
          </a:prstGeom>
          <a:noFill/>
        </p:spPr>
        <p:txBody>
          <a:bodyPr wrap="square" rtlCol="0">
            <a:spAutoFit/>
          </a:bodyPr>
          <a:lstStyle/>
          <a:p>
            <a:pPr defTabSz="387111"/>
            <a:r>
              <a:rPr lang="en-IN" sz="1524" dirty="0">
                <a:solidFill>
                  <a:prstClr val="black"/>
                </a:solidFill>
                <a:latin typeface="Calibri" panose="020F0502020204030204"/>
              </a:rPr>
              <a:t>Yes</a:t>
            </a:r>
          </a:p>
        </p:txBody>
      </p:sp>
      <p:sp>
        <p:nvSpPr>
          <p:cNvPr id="99" name="TextBox 98">
            <a:extLst>
              <a:ext uri="{FF2B5EF4-FFF2-40B4-BE49-F238E27FC236}">
                <a16:creationId xmlns:a16="http://schemas.microsoft.com/office/drawing/2014/main" id="{03B3D4B5-7316-4595-81D0-B032310B02FA}"/>
              </a:ext>
            </a:extLst>
          </p:cNvPr>
          <p:cNvSpPr txBox="1"/>
          <p:nvPr/>
        </p:nvSpPr>
        <p:spPr>
          <a:xfrm flipH="1">
            <a:off x="8511154" y="3943307"/>
            <a:ext cx="694445" cy="326884"/>
          </a:xfrm>
          <a:prstGeom prst="rect">
            <a:avLst/>
          </a:prstGeom>
          <a:noFill/>
        </p:spPr>
        <p:txBody>
          <a:bodyPr wrap="square" rtlCol="0">
            <a:spAutoFit/>
          </a:bodyPr>
          <a:lstStyle/>
          <a:p>
            <a:pPr defTabSz="387111"/>
            <a:r>
              <a:rPr lang="en-IN" sz="1524" dirty="0">
                <a:solidFill>
                  <a:prstClr val="black"/>
                </a:solidFill>
                <a:latin typeface="Calibri" panose="020F0502020204030204"/>
              </a:rPr>
              <a:t>No</a:t>
            </a:r>
          </a:p>
        </p:txBody>
      </p:sp>
      <p:sp>
        <p:nvSpPr>
          <p:cNvPr id="100" name="TextBox 99">
            <a:extLst>
              <a:ext uri="{FF2B5EF4-FFF2-40B4-BE49-F238E27FC236}">
                <a16:creationId xmlns:a16="http://schemas.microsoft.com/office/drawing/2014/main" id="{20566448-20A0-42B9-AF8D-3405CC5BDB9B}"/>
              </a:ext>
            </a:extLst>
          </p:cNvPr>
          <p:cNvSpPr txBox="1"/>
          <p:nvPr/>
        </p:nvSpPr>
        <p:spPr>
          <a:xfrm>
            <a:off x="4393913" y="96827"/>
            <a:ext cx="3036588" cy="405047"/>
          </a:xfrm>
          <a:prstGeom prst="rect">
            <a:avLst/>
          </a:prstGeom>
          <a:noFill/>
        </p:spPr>
        <p:txBody>
          <a:bodyPr wrap="square" rtlCol="0">
            <a:spAutoFit/>
          </a:bodyPr>
          <a:lstStyle/>
          <a:p>
            <a:pPr defTabSz="387111"/>
            <a:r>
              <a:rPr lang="en-IN" sz="2032" dirty="0">
                <a:solidFill>
                  <a:prstClr val="black"/>
                </a:solidFill>
                <a:latin typeface="CMTI10"/>
              </a:rPr>
              <a:t>Authentication Flow Chart</a:t>
            </a:r>
            <a:endParaRPr lang="en-IN" sz="2032" dirty="0">
              <a:solidFill>
                <a:prstClr val="black"/>
              </a:solidFill>
              <a:latin typeface="Calibri" panose="020F0502020204030204"/>
            </a:endParaRPr>
          </a:p>
        </p:txBody>
      </p:sp>
      <p:cxnSp>
        <p:nvCxnSpPr>
          <p:cNvPr id="102" name="Straight Arrow Connector 101">
            <a:extLst>
              <a:ext uri="{FF2B5EF4-FFF2-40B4-BE49-F238E27FC236}">
                <a16:creationId xmlns:a16="http://schemas.microsoft.com/office/drawing/2014/main" id="{C9C24439-1105-485B-97E0-D8603DC46E4E}"/>
              </a:ext>
            </a:extLst>
          </p:cNvPr>
          <p:cNvCxnSpPr>
            <a:stCxn id="8" idx="3"/>
            <a:endCxn id="11" idx="1"/>
          </p:cNvCxnSpPr>
          <p:nvPr/>
        </p:nvCxnSpPr>
        <p:spPr>
          <a:xfrm flipV="1">
            <a:off x="5064245" y="2776655"/>
            <a:ext cx="1409450" cy="53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436DE6A1-1492-4A55-83EA-375CE2407A44}"/>
              </a:ext>
            </a:extLst>
          </p:cNvPr>
          <p:cNvSpPr>
            <a:spLocks noGrp="1"/>
          </p:cNvSpPr>
          <p:nvPr>
            <p:ph type="title"/>
          </p:nvPr>
        </p:nvSpPr>
        <p:spPr>
          <a:xfrm>
            <a:off x="838202" y="365126"/>
            <a:ext cx="8094039" cy="572242"/>
          </a:xfrm>
        </p:spPr>
        <p:txBody>
          <a:bodyPr>
            <a:normAutofit fontScale="90000"/>
          </a:bodyPr>
          <a:lstStyle/>
          <a:p>
            <a:r>
              <a:rPr lang="en-IN" b="1" dirty="0"/>
              <a:t>DFD Level 1</a:t>
            </a:r>
          </a:p>
        </p:txBody>
      </p:sp>
    </p:spTree>
    <p:extLst>
      <p:ext uri="{BB962C8B-B14F-4D97-AF65-F5344CB8AC3E}">
        <p14:creationId xmlns:p14="http://schemas.microsoft.com/office/powerpoint/2010/main" val="1726482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E609119D9AB8469F2ED02F232E0765" ma:contentTypeVersion="12" ma:contentTypeDescription="Create a new document." ma:contentTypeScope="" ma:versionID="bb92c2686a29021082d3e671e0a6ffb9">
  <xsd:schema xmlns:xsd="http://www.w3.org/2001/XMLSchema" xmlns:xs="http://www.w3.org/2001/XMLSchema" xmlns:p="http://schemas.microsoft.com/office/2006/metadata/properties" xmlns:ns2="a11cff58-0788-4411-adcb-6c3933861b10" xmlns:ns3="2b84eb40-9918-4ecf-b9ca-64c519ae940e" targetNamespace="http://schemas.microsoft.com/office/2006/metadata/properties" ma:root="true" ma:fieldsID="199ba64ba5327aad05e98723b0367e86" ns2:_="" ns3:_="">
    <xsd:import namespace="a11cff58-0788-4411-adcb-6c3933861b10"/>
    <xsd:import namespace="2b84eb40-9918-4ecf-b9ca-64c519ae940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DateTaken" minOccurs="0"/>
                <xsd:element ref="ns3:MediaLengthInSeconds" minOccurs="0"/>
                <xsd:element ref="ns3:lcf76f155ced4ddcb4097134ff3c332f"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1cff58-0788-4411-adcb-6c3933861b1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84eb40-9918-4ecf-b9ca-64c519ae940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a11cff58-0788-4411-adcb-6c3933861b10">
      <UserInfo>
        <DisplayName>Capgemini-96-C-Linux-B10-FT Members</DisplayName>
        <AccountId>16</AccountId>
        <AccountType/>
      </UserInfo>
    </SharedWithUsers>
    <lcf76f155ced4ddcb4097134ff3c332f xmlns="2b84eb40-9918-4ecf-b9ca-64c519ae940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2056CD6-2B60-4C05-8AAC-A6CD371380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1cff58-0788-4411-adcb-6c3933861b10"/>
    <ds:schemaRef ds:uri="2b84eb40-9918-4ecf-b9ca-64c519ae94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A8F5AB-3E34-4021-BDEA-F12349CB5086}">
  <ds:schemaRefs>
    <ds:schemaRef ds:uri="http://schemas.microsoft.com/sharepoint/v3/contenttype/forms"/>
  </ds:schemaRefs>
</ds:datastoreItem>
</file>

<file path=customXml/itemProps3.xml><?xml version="1.0" encoding="utf-8"?>
<ds:datastoreItem xmlns:ds="http://schemas.openxmlformats.org/officeDocument/2006/customXml" ds:itemID="{851CF513-C2BF-4B08-9F19-F4391DD391DC}">
  <ds:schemaRefs>
    <ds:schemaRef ds:uri="http://schemas.microsoft.com/office/2006/metadata/properties"/>
    <ds:schemaRef ds:uri="http://schemas.microsoft.com/office/infopath/2007/PartnerControls"/>
    <ds:schemaRef ds:uri="a11cff58-0788-4411-adcb-6c3933861b10"/>
    <ds:schemaRef ds:uri="2b84eb40-9918-4ecf-b9ca-64c519ae940e"/>
  </ds:schemaRefs>
</ds:datastoreItem>
</file>

<file path=docProps/app.xml><?xml version="1.0" encoding="utf-8"?>
<Properties xmlns="http://schemas.openxmlformats.org/officeDocument/2006/extended-properties" xmlns:vt="http://schemas.openxmlformats.org/officeDocument/2006/docPropsVTypes">
  <Template>Office Theme</Template>
  <TotalTime>2320</TotalTime>
  <Words>453</Words>
  <Application>Microsoft Office PowerPoint</Application>
  <PresentationFormat>Widescreen</PresentationFormat>
  <Paragraphs>118</Paragraphs>
  <Slides>24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-apple-system</vt:lpstr>
      <vt:lpstr>Arial</vt:lpstr>
      <vt:lpstr>Calibri</vt:lpstr>
      <vt:lpstr>Calibri Light</vt:lpstr>
      <vt:lpstr>CMTI10</vt:lpstr>
      <vt:lpstr>Helvetica Neue Medium</vt:lpstr>
      <vt:lpstr>Times New Roman</vt:lpstr>
      <vt:lpstr>Wingdings</vt:lpstr>
      <vt:lpstr>Wingdings 3</vt:lpstr>
      <vt:lpstr>Office Theme</vt:lpstr>
      <vt:lpstr>1_Office Theme</vt:lpstr>
      <vt:lpstr>STOCK PORTFOLIO MANAGEMENT SYSTEM</vt:lpstr>
      <vt:lpstr>GROUP MEMBERS</vt:lpstr>
      <vt:lpstr>PROJECT TIMELINE</vt:lpstr>
      <vt:lpstr>TABLE OF CONTENT</vt:lpstr>
      <vt:lpstr>Understanding  the problem statement </vt:lpstr>
      <vt:lpstr>Introduction:</vt:lpstr>
      <vt:lpstr>Planning and Design</vt:lpstr>
      <vt:lpstr>DFD Level 0</vt:lpstr>
      <vt:lpstr>DFD Level 1</vt:lpstr>
      <vt:lpstr>FLOW CHART</vt:lpstr>
      <vt:lpstr>Design :</vt:lpstr>
      <vt:lpstr>Coding And Execution</vt:lpstr>
      <vt:lpstr>EXECPTED OUTPUT: </vt:lpstr>
      <vt:lpstr>PowerPoint Presentation</vt:lpstr>
      <vt:lpstr>PowerPoint Presentation</vt:lpstr>
      <vt:lpstr>Testing</vt:lpstr>
      <vt:lpstr>PowerPoint Presentation</vt:lpstr>
      <vt:lpstr>Test case 2:</vt:lpstr>
      <vt:lpstr>Test case 3:</vt:lpstr>
      <vt:lpstr>Valgrind tool:</vt:lpstr>
      <vt:lpstr> CHALLENGES FACED</vt:lpstr>
      <vt:lpstr>CONCULSION</vt:lpstr>
      <vt:lpstr>GITHUB LINK: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PORTFOLIO MANAGEMENT</dc:title>
  <dc:creator>Kavishetti, Shruthi S</dc:creator>
  <cp:lastModifiedBy>Swetha, Madaka Guna</cp:lastModifiedBy>
  <cp:revision>19</cp:revision>
  <dcterms:created xsi:type="dcterms:W3CDTF">2022-12-07T07:15:41Z</dcterms:created>
  <dcterms:modified xsi:type="dcterms:W3CDTF">2022-12-20T10:17:05Z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0x010100C1E609119D9AB8469F2ED02F232E0765</vt:lpwstr>
  </property>
</Properties>
</file>