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40" d="100"/>
          <a:sy n="40" d="100"/>
        </p:scale>
        <p:origin x="4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353011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26395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4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260587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67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258406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1278323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246630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248862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ECDD-1D35-4AB6-805C-58CCB11ED48F}"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140225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1ECDD-1D35-4AB6-805C-58CCB11ED48F}"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12179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1ECDD-1D35-4AB6-805C-58CCB11ED48F}"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427695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1ECDD-1D35-4AB6-805C-58CCB11ED48F}"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410614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1ECDD-1D35-4AB6-805C-58CCB11ED48F}" type="datetimeFigureOut">
              <a:rPr lang="en-IN" smtClean="0"/>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7670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1ECDD-1D35-4AB6-805C-58CCB11ED48F}"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90719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1ECDD-1D35-4AB6-805C-58CCB11ED48F}"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DF276-45A9-418E-BACB-1664E4FFB082}" type="slidenum">
              <a:rPr lang="en-IN" smtClean="0"/>
              <a:t>‹#›</a:t>
            </a:fld>
            <a:endParaRPr lang="en-IN"/>
          </a:p>
        </p:txBody>
      </p:sp>
    </p:spTree>
    <p:extLst>
      <p:ext uri="{BB962C8B-B14F-4D97-AF65-F5344CB8AC3E}">
        <p14:creationId xmlns:p14="http://schemas.microsoft.com/office/powerpoint/2010/main" val="307920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91ECDD-1D35-4AB6-805C-58CCB11ED48F}" type="datetimeFigureOut">
              <a:rPr lang="en-IN" smtClean="0"/>
              <a:t>24-06-2024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3DF276-45A9-418E-BACB-1664E4FFB082}" type="slidenum">
              <a:rPr lang="en-IN" smtClean="0"/>
              <a:t>‹#›</a:t>
            </a:fld>
            <a:endParaRPr lang="en-IN"/>
          </a:p>
        </p:txBody>
      </p:sp>
    </p:spTree>
    <p:extLst>
      <p:ext uri="{BB962C8B-B14F-4D97-AF65-F5344CB8AC3E}">
        <p14:creationId xmlns:p14="http://schemas.microsoft.com/office/powerpoint/2010/main" val="1637048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F50B-FEE3-AF5C-E194-AE49C54C2F1C}"/>
              </a:ext>
            </a:extLst>
          </p:cNvPr>
          <p:cNvSpPr>
            <a:spLocks noGrp="1"/>
          </p:cNvSpPr>
          <p:nvPr>
            <p:ph type="ctrTitle"/>
          </p:nvPr>
        </p:nvSpPr>
        <p:spPr/>
        <p:txBody>
          <a:bodyPr/>
          <a:lstStyle/>
          <a:p>
            <a:r>
              <a:rPr lang="en-US" dirty="0"/>
              <a:t>KEYLOGGER AND SECURITY </a:t>
            </a:r>
            <a:endParaRPr lang="en-IN" dirty="0"/>
          </a:p>
        </p:txBody>
      </p:sp>
      <p:sp>
        <p:nvSpPr>
          <p:cNvPr id="3" name="Subtitle 2">
            <a:extLst>
              <a:ext uri="{FF2B5EF4-FFF2-40B4-BE49-F238E27FC236}">
                <a16:creationId xmlns:a16="http://schemas.microsoft.com/office/drawing/2014/main" id="{152DA1E3-D788-E8C0-06E6-25C043E85ABB}"/>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By S. </a:t>
            </a:r>
            <a:r>
              <a:rPr lang="en-US" sz="2800" dirty="0" err="1">
                <a:latin typeface="Times New Roman" panose="02020603050405020304" pitchFamily="18" charset="0"/>
                <a:cs typeface="Times New Roman" panose="02020603050405020304" pitchFamily="18" charset="0"/>
              </a:rPr>
              <a:t>gunavardhan</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95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A571-9D6C-228C-BB59-B6EA74F93B2E}"/>
              </a:ext>
            </a:extLst>
          </p:cNvPr>
          <p:cNvSpPr>
            <a:spLocks noGrp="1"/>
          </p:cNvSpPr>
          <p:nvPr>
            <p:ph type="title"/>
          </p:nvPr>
        </p:nvSpPr>
        <p:spPr/>
        <p:txBody>
          <a:bodyPr/>
          <a:lstStyle/>
          <a:p>
            <a:r>
              <a:rPr lang="en-IN" dirty="0"/>
              <a:t>Project GitHub Link</a:t>
            </a:r>
          </a:p>
        </p:txBody>
      </p:sp>
      <p:sp>
        <p:nvSpPr>
          <p:cNvPr id="3" name="Content Placeholder 2">
            <a:extLst>
              <a:ext uri="{FF2B5EF4-FFF2-40B4-BE49-F238E27FC236}">
                <a16:creationId xmlns:a16="http://schemas.microsoft.com/office/drawing/2014/main" id="{2B5CCB89-D02A-D62A-FE7C-42B19449022C}"/>
              </a:ext>
            </a:extLst>
          </p:cNvPr>
          <p:cNvSpPr>
            <a:spLocks noGrp="1"/>
          </p:cNvSpPr>
          <p:nvPr>
            <p:ph idx="1"/>
          </p:nvPr>
        </p:nvSpPr>
        <p:spPr/>
        <p:txBody>
          <a:bodyPr>
            <a:normAutofit/>
          </a:bodyPr>
          <a:lstStyle/>
          <a:p>
            <a:r>
              <a:rPr lang="en-IN" sz="2000" dirty="0">
                <a:hlinkClick r:id="rId2"/>
              </a:rPr>
              <a:t>https://github.com/Gunav0486/guna.git</a:t>
            </a:r>
            <a:endParaRPr lang="en-IN" sz="2000" dirty="0"/>
          </a:p>
        </p:txBody>
      </p:sp>
    </p:spTree>
    <p:extLst>
      <p:ext uri="{BB962C8B-B14F-4D97-AF65-F5344CB8AC3E}">
        <p14:creationId xmlns:p14="http://schemas.microsoft.com/office/powerpoint/2010/main" val="65256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C723-5E13-8851-C535-1D96CD76A3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2FB632-9F9E-0841-5972-03E0994132F3}"/>
              </a:ext>
            </a:extLst>
          </p:cNvPr>
          <p:cNvSpPr>
            <a:spLocks noGrp="1"/>
          </p:cNvSpPr>
          <p:nvPr>
            <p:ph idx="1"/>
          </p:nvPr>
        </p:nvSpPr>
        <p:spPr/>
        <p:txBody>
          <a:bodyPr/>
          <a:lstStyle/>
          <a:p>
            <a:r>
              <a:rPr lang="en-US" dirty="0"/>
              <a:t>TOPICS </a:t>
            </a:r>
          </a:p>
          <a:p>
            <a:r>
              <a:rPr lang="en-US" dirty="0"/>
              <a:t>Introduction to keyloggers and security</a:t>
            </a:r>
          </a:p>
          <a:p>
            <a:r>
              <a:rPr lang="en-US" dirty="0"/>
              <a:t>Understanding the problem statement</a:t>
            </a:r>
          </a:p>
          <a:p>
            <a:r>
              <a:rPr lang="en-US" dirty="0"/>
              <a:t>Overview of the project</a:t>
            </a:r>
          </a:p>
          <a:p>
            <a:r>
              <a:rPr lang="en-US" dirty="0"/>
              <a:t>Identifying the end users </a:t>
            </a:r>
          </a:p>
          <a:p>
            <a:r>
              <a:rPr lang="en-US" dirty="0"/>
              <a:t>Solution</a:t>
            </a:r>
          </a:p>
          <a:p>
            <a:r>
              <a:rPr lang="en-US" dirty="0" err="1"/>
              <a:t>Highting</a:t>
            </a:r>
            <a:r>
              <a:rPr lang="en-US" dirty="0"/>
              <a:t> the unique value position</a:t>
            </a:r>
          </a:p>
          <a:p>
            <a:r>
              <a:rPr lang="en-US" dirty="0"/>
              <a:t>Key modelling </a:t>
            </a:r>
            <a:r>
              <a:rPr lang="en-US" dirty="0" err="1"/>
              <a:t>Approcaches</a:t>
            </a:r>
            <a:endParaRPr lang="en-US" dirty="0"/>
          </a:p>
          <a:p>
            <a:r>
              <a:rPr lang="en-US" dirty="0"/>
              <a:t>Results </a:t>
            </a:r>
          </a:p>
          <a:p>
            <a:endParaRPr lang="en-IN" dirty="0"/>
          </a:p>
        </p:txBody>
      </p:sp>
    </p:spTree>
    <p:extLst>
      <p:ext uri="{BB962C8B-B14F-4D97-AF65-F5344CB8AC3E}">
        <p14:creationId xmlns:p14="http://schemas.microsoft.com/office/powerpoint/2010/main" val="100749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BAD1-6C6A-8E7B-7B43-037946196B32}"/>
              </a:ext>
            </a:extLst>
          </p:cNvPr>
          <p:cNvSpPr>
            <a:spLocks noGrp="1"/>
          </p:cNvSpPr>
          <p:nvPr>
            <p:ph type="title"/>
          </p:nvPr>
        </p:nvSpPr>
        <p:spPr/>
        <p:txBody>
          <a:bodyPr>
            <a:normAutofit fontScale="90000"/>
          </a:bodyPr>
          <a:lstStyle/>
          <a:p>
            <a:r>
              <a:rPr lang="en-US" b="1" dirty="0"/>
              <a:t>Introduction to Keyloggers and Security</a:t>
            </a:r>
            <a:br>
              <a:rPr lang="en-US" b="1" dirty="0"/>
            </a:br>
            <a:endParaRPr lang="en-IN" dirty="0"/>
          </a:p>
        </p:txBody>
      </p:sp>
      <p:sp>
        <p:nvSpPr>
          <p:cNvPr id="3" name="Content Placeholder 2">
            <a:extLst>
              <a:ext uri="{FF2B5EF4-FFF2-40B4-BE49-F238E27FC236}">
                <a16:creationId xmlns:a16="http://schemas.microsoft.com/office/drawing/2014/main" id="{D1D6F417-1E9E-65E5-AF44-1EE20BAB86B3}"/>
              </a:ext>
            </a:extLst>
          </p:cNvPr>
          <p:cNvSpPr>
            <a:spLocks noGrp="1"/>
          </p:cNvSpPr>
          <p:nvPr>
            <p:ph idx="1"/>
          </p:nvPr>
        </p:nvSpPr>
        <p:spPr/>
        <p:txBody>
          <a:bodyPr/>
          <a:lstStyle/>
          <a:p>
            <a:r>
              <a:rPr lang="en-US" dirty="0"/>
              <a:t>Keyloggers are tools designed to monitor and record keystrokes on a computer or device. They can be used for legitimate purposes, such as monitoring employee activity or securing sensitive information. However, they are often exploited for malicious activities like stealing personal information or accessing confidential data. This section will provide an overview of keyloggers, their types, and their implications for security</a:t>
            </a:r>
          </a:p>
          <a:p>
            <a:endParaRPr lang="en-IN" dirty="0"/>
          </a:p>
        </p:txBody>
      </p:sp>
    </p:spTree>
    <p:extLst>
      <p:ext uri="{BB962C8B-B14F-4D97-AF65-F5344CB8AC3E}">
        <p14:creationId xmlns:p14="http://schemas.microsoft.com/office/powerpoint/2010/main" val="411962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7E29-2718-0A58-8FDA-A1BEF86AD9F5}"/>
              </a:ext>
            </a:extLst>
          </p:cNvPr>
          <p:cNvSpPr>
            <a:spLocks noGrp="1"/>
          </p:cNvSpPr>
          <p:nvPr>
            <p:ph type="title"/>
          </p:nvPr>
        </p:nvSpPr>
        <p:spPr/>
        <p:txBody>
          <a:bodyPr/>
          <a:lstStyle/>
          <a:p>
            <a:r>
              <a:rPr lang="en-IN" dirty="0"/>
              <a:t>Understanding the Problem Statement</a:t>
            </a:r>
          </a:p>
        </p:txBody>
      </p:sp>
      <p:sp>
        <p:nvSpPr>
          <p:cNvPr id="3" name="Content Placeholder 2">
            <a:extLst>
              <a:ext uri="{FF2B5EF4-FFF2-40B4-BE49-F238E27FC236}">
                <a16:creationId xmlns:a16="http://schemas.microsoft.com/office/drawing/2014/main" id="{82BCB31C-E730-2F17-6BAC-BC3C75B176C4}"/>
              </a:ext>
            </a:extLst>
          </p:cNvPr>
          <p:cNvSpPr>
            <a:spLocks noGrp="1"/>
          </p:cNvSpPr>
          <p:nvPr>
            <p:ph idx="1"/>
          </p:nvPr>
        </p:nvSpPr>
        <p:spPr/>
        <p:txBody>
          <a:bodyPr/>
          <a:lstStyle/>
          <a:p>
            <a:r>
              <a:rPr lang="en-US" dirty="0"/>
              <a:t>The main challenge with keyloggers is their dual-use nature. While they can serve as useful tools for surveillance and security, they also pose significant risks if misused. Malicious keyloggers can capture sensitive information such as passwords, credit card numbers, and personal messages. This section will discuss the problems associated with keyloggers, including unauthorized data access, privacy invasion, and potential security breaches.</a:t>
            </a:r>
          </a:p>
          <a:p>
            <a:endParaRPr lang="en-IN" dirty="0"/>
          </a:p>
        </p:txBody>
      </p:sp>
    </p:spTree>
    <p:extLst>
      <p:ext uri="{BB962C8B-B14F-4D97-AF65-F5344CB8AC3E}">
        <p14:creationId xmlns:p14="http://schemas.microsoft.com/office/powerpoint/2010/main" val="133170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631D-6D4A-7B63-F311-CE3034F7C9B8}"/>
              </a:ext>
            </a:extLst>
          </p:cNvPr>
          <p:cNvSpPr>
            <a:spLocks noGrp="1"/>
          </p:cNvSpPr>
          <p:nvPr>
            <p:ph type="title"/>
          </p:nvPr>
        </p:nvSpPr>
        <p:spPr/>
        <p:txBody>
          <a:bodyPr/>
          <a:lstStyle/>
          <a:p>
            <a:r>
              <a:rPr lang="en-IN" dirty="0"/>
              <a:t>Identifying the End Users</a:t>
            </a:r>
          </a:p>
        </p:txBody>
      </p:sp>
      <p:sp>
        <p:nvSpPr>
          <p:cNvPr id="3" name="Content Placeholder 2">
            <a:extLst>
              <a:ext uri="{FF2B5EF4-FFF2-40B4-BE49-F238E27FC236}">
                <a16:creationId xmlns:a16="http://schemas.microsoft.com/office/drawing/2014/main" id="{EC7CA80F-84E3-730D-E921-47F4FF030BBD}"/>
              </a:ext>
            </a:extLst>
          </p:cNvPr>
          <p:cNvSpPr>
            <a:spLocks noGrp="1"/>
          </p:cNvSpPr>
          <p:nvPr>
            <p:ph idx="1"/>
          </p:nvPr>
        </p:nvSpPr>
        <p:spPr/>
        <p:txBody>
          <a:bodyPr/>
          <a:lstStyle/>
          <a:p>
            <a:r>
              <a:rPr lang="en-US" dirty="0"/>
              <a:t>The potential end users for this keylogger software include:</a:t>
            </a:r>
          </a:p>
          <a:p>
            <a:pPr>
              <a:buFont typeface="Arial" panose="020B0604020202020204" pitchFamily="34" charset="0"/>
              <a:buChar char="•"/>
            </a:pPr>
            <a:r>
              <a:rPr lang="en-US" b="1" dirty="0"/>
              <a:t>Individuals</a:t>
            </a:r>
            <a:r>
              <a:rPr lang="en-US" dirty="0"/>
              <a:t>: Users who need to monitor their own computer usage or secure personal information.</a:t>
            </a:r>
          </a:p>
          <a:p>
            <a:pPr>
              <a:buFont typeface="Arial" panose="020B0604020202020204" pitchFamily="34" charset="0"/>
              <a:buChar char="•"/>
            </a:pPr>
            <a:r>
              <a:rPr lang="en-US" b="1" dirty="0"/>
              <a:t>Businesses</a:t>
            </a:r>
            <a:r>
              <a:rPr lang="en-US" dirty="0"/>
              <a:t>: Companies that require employee activity monitoring to protect sensitive business information and ensure productivity.</a:t>
            </a:r>
          </a:p>
          <a:p>
            <a:pPr>
              <a:buFont typeface="Arial" panose="020B0604020202020204" pitchFamily="34" charset="0"/>
              <a:buChar char="•"/>
            </a:pPr>
            <a:r>
              <a:rPr lang="en-US" b="1" dirty="0"/>
              <a:t>Organizations</a:t>
            </a:r>
            <a:r>
              <a:rPr lang="en-US" dirty="0"/>
              <a:t>: Entities such as educational institutions or government agencies that need to ensure the security of their systems and protect sensitive data.</a:t>
            </a:r>
          </a:p>
          <a:p>
            <a:r>
              <a:rPr lang="en-US" dirty="0"/>
              <a:t>Understanding the specific needs and concerns of these user groups is essential for tailoring the solution to meet their requirements.</a:t>
            </a:r>
          </a:p>
          <a:p>
            <a:endParaRPr lang="en-IN" dirty="0"/>
          </a:p>
        </p:txBody>
      </p:sp>
    </p:spTree>
    <p:extLst>
      <p:ext uri="{BB962C8B-B14F-4D97-AF65-F5344CB8AC3E}">
        <p14:creationId xmlns:p14="http://schemas.microsoft.com/office/powerpoint/2010/main" val="55252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AD14-2847-351F-6405-6DCDCC23751B}"/>
              </a:ext>
            </a:extLst>
          </p:cNvPr>
          <p:cNvSpPr>
            <a:spLocks noGrp="1"/>
          </p:cNvSpPr>
          <p:nvPr>
            <p:ph type="title"/>
          </p:nvPr>
        </p:nvSpPr>
        <p:spPr/>
        <p:txBody>
          <a:bodyPr/>
          <a:lstStyle/>
          <a:p>
            <a:r>
              <a:rPr lang="en-IN" dirty="0"/>
              <a:t>Introducing Your Solution</a:t>
            </a:r>
          </a:p>
        </p:txBody>
      </p:sp>
      <p:sp>
        <p:nvSpPr>
          <p:cNvPr id="3" name="Content Placeholder 2">
            <a:extLst>
              <a:ext uri="{FF2B5EF4-FFF2-40B4-BE49-F238E27FC236}">
                <a16:creationId xmlns:a16="http://schemas.microsoft.com/office/drawing/2014/main" id="{C5C8AA18-24B5-B057-6CC1-F8BC859182A1}"/>
              </a:ext>
            </a:extLst>
          </p:cNvPr>
          <p:cNvSpPr>
            <a:spLocks noGrp="1"/>
          </p:cNvSpPr>
          <p:nvPr>
            <p:ph idx="1"/>
          </p:nvPr>
        </p:nvSpPr>
        <p:spPr/>
        <p:txBody>
          <a:bodyPr>
            <a:normAutofit lnSpcReduction="10000"/>
          </a:bodyPr>
          <a:lstStyle/>
          <a:p>
            <a:r>
              <a:rPr lang="en-US" dirty="0"/>
              <a:t>The proposed solution involves developing a keylogger software that is both effective and secure. Key features of the solution include:</a:t>
            </a:r>
          </a:p>
          <a:p>
            <a:pPr>
              <a:buFont typeface="Arial" panose="020B0604020202020204" pitchFamily="34" charset="0"/>
              <a:buChar char="•"/>
            </a:pPr>
            <a:r>
              <a:rPr lang="en-US" b="1" dirty="0"/>
              <a:t>Encryption</a:t>
            </a:r>
            <a:r>
              <a:rPr lang="en-US" dirty="0"/>
              <a:t>: Implementing strong encryption to protect logged data from unauthorized access.</a:t>
            </a:r>
          </a:p>
          <a:p>
            <a:pPr>
              <a:buFont typeface="Arial" panose="020B0604020202020204" pitchFamily="34" charset="0"/>
              <a:buChar char="•"/>
            </a:pPr>
            <a:r>
              <a:rPr lang="en-US" b="1" dirty="0"/>
              <a:t>Access Controls</a:t>
            </a:r>
            <a:r>
              <a:rPr lang="en-US" dirty="0"/>
              <a:t>: Setting up robust authentication mechanisms to ensure only authorized users can access the logs.</a:t>
            </a:r>
          </a:p>
          <a:p>
            <a:pPr>
              <a:buFont typeface="Arial" panose="020B0604020202020204" pitchFamily="34" charset="0"/>
              <a:buChar char="•"/>
            </a:pPr>
            <a:r>
              <a:rPr lang="en-US" b="1" dirty="0"/>
              <a:t>User-friendly Interface</a:t>
            </a:r>
            <a:r>
              <a:rPr lang="en-US" dirty="0"/>
              <a:t>: Designing an intuitive interface that allows easy monitoring and management of the keylogger.</a:t>
            </a:r>
          </a:p>
          <a:p>
            <a:pPr>
              <a:buFont typeface="Arial" panose="020B0604020202020204" pitchFamily="34" charset="0"/>
              <a:buChar char="•"/>
            </a:pPr>
            <a:r>
              <a:rPr lang="en-US" b="1" dirty="0"/>
              <a:t>Stealth Mode</a:t>
            </a:r>
            <a:r>
              <a:rPr lang="en-US" dirty="0"/>
              <a:t>: Ensuring the keylogger can operate discreetly without detection by unauthorized users.</a:t>
            </a:r>
          </a:p>
          <a:p>
            <a:r>
              <a:rPr lang="en-US" dirty="0"/>
              <a:t>This solution addresses the key issues associated with keyloggers while providing a secure and reliable tool for legitimate use.</a:t>
            </a:r>
          </a:p>
          <a:p>
            <a:endParaRPr lang="en-IN" dirty="0"/>
          </a:p>
        </p:txBody>
      </p:sp>
    </p:spTree>
    <p:extLst>
      <p:ext uri="{BB962C8B-B14F-4D97-AF65-F5344CB8AC3E}">
        <p14:creationId xmlns:p14="http://schemas.microsoft.com/office/powerpoint/2010/main" val="136241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E2BE-1603-EE6A-B605-D5B809B9E432}"/>
              </a:ext>
            </a:extLst>
          </p:cNvPr>
          <p:cNvSpPr>
            <a:spLocks noGrp="1"/>
          </p:cNvSpPr>
          <p:nvPr>
            <p:ph type="title"/>
          </p:nvPr>
        </p:nvSpPr>
        <p:spPr/>
        <p:txBody>
          <a:bodyPr/>
          <a:lstStyle/>
          <a:p>
            <a:r>
              <a:rPr lang="en-US" dirty="0"/>
              <a:t>Highlighting the Unique Value Proposition</a:t>
            </a:r>
            <a:endParaRPr lang="en-IN" dirty="0"/>
          </a:p>
        </p:txBody>
      </p:sp>
      <p:sp>
        <p:nvSpPr>
          <p:cNvPr id="3" name="Content Placeholder 2">
            <a:extLst>
              <a:ext uri="{FF2B5EF4-FFF2-40B4-BE49-F238E27FC236}">
                <a16:creationId xmlns:a16="http://schemas.microsoft.com/office/drawing/2014/main" id="{5500C32C-CAC7-1E99-588A-30E7C0846E58}"/>
              </a:ext>
            </a:extLst>
          </p:cNvPr>
          <p:cNvSpPr>
            <a:spLocks noGrp="1"/>
          </p:cNvSpPr>
          <p:nvPr>
            <p:ph idx="1"/>
          </p:nvPr>
        </p:nvSpPr>
        <p:spPr/>
        <p:txBody>
          <a:bodyPr/>
          <a:lstStyle/>
          <a:p>
            <a:r>
              <a:rPr lang="en-US" dirty="0"/>
              <a:t>The unique value proposition of this keylogger solution includes:</a:t>
            </a:r>
          </a:p>
          <a:p>
            <a:pPr>
              <a:buFont typeface="Arial" panose="020B0604020202020204" pitchFamily="34" charset="0"/>
              <a:buChar char="•"/>
            </a:pPr>
            <a:r>
              <a:rPr lang="en-US" b="1" dirty="0"/>
              <a:t>Advanced Security</a:t>
            </a:r>
            <a:r>
              <a:rPr lang="en-US" dirty="0"/>
              <a:t>: Utilizing state-of-the-art encryption and access controls to ensure data security.</a:t>
            </a:r>
          </a:p>
          <a:p>
            <a:pPr>
              <a:buFont typeface="Arial" panose="020B0604020202020204" pitchFamily="34" charset="0"/>
              <a:buChar char="•"/>
            </a:pPr>
            <a:r>
              <a:rPr lang="en-US" b="1" dirty="0"/>
              <a:t>Comprehensive Monitoring</a:t>
            </a:r>
            <a:r>
              <a:rPr lang="en-US" dirty="0"/>
              <a:t>: Providing detailed logs of all keystrokes with time stamps and application context.</a:t>
            </a:r>
          </a:p>
          <a:p>
            <a:pPr>
              <a:buFont typeface="Arial" panose="020B0604020202020204" pitchFamily="34" charset="0"/>
              <a:buChar char="•"/>
            </a:pPr>
            <a:r>
              <a:rPr lang="en-US" b="1" dirty="0"/>
              <a:t>User Privacy Protection</a:t>
            </a:r>
            <a:r>
              <a:rPr lang="en-US" dirty="0"/>
              <a:t>: Ensuring that logged data is only accessible to authorized users, maintaining the privacy and integrity of the information.</a:t>
            </a:r>
          </a:p>
          <a:p>
            <a:pPr>
              <a:buFont typeface="Arial" panose="020B0604020202020204" pitchFamily="34" charset="0"/>
              <a:buChar char="•"/>
            </a:pPr>
            <a:r>
              <a:rPr lang="en-US" b="1" dirty="0"/>
              <a:t>Ease of Use</a:t>
            </a:r>
            <a:r>
              <a:rPr lang="en-US" dirty="0"/>
              <a:t>: Offering a user-friendly interface that simplifies setup and monitoring processes.</a:t>
            </a:r>
          </a:p>
          <a:p>
            <a:r>
              <a:rPr lang="en-US" dirty="0"/>
              <a:t>These features make the solution superior to existing keyloggers by combining robust security with ease of use.</a:t>
            </a:r>
          </a:p>
          <a:p>
            <a:endParaRPr lang="en-IN" dirty="0"/>
          </a:p>
        </p:txBody>
      </p:sp>
    </p:spTree>
    <p:extLst>
      <p:ext uri="{BB962C8B-B14F-4D97-AF65-F5344CB8AC3E}">
        <p14:creationId xmlns:p14="http://schemas.microsoft.com/office/powerpoint/2010/main" val="344682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D356-5953-DCF6-2C69-8160B81D76E5}"/>
              </a:ext>
            </a:extLst>
          </p:cNvPr>
          <p:cNvSpPr>
            <a:spLocks noGrp="1"/>
          </p:cNvSpPr>
          <p:nvPr>
            <p:ph type="title"/>
          </p:nvPr>
        </p:nvSpPr>
        <p:spPr/>
        <p:txBody>
          <a:bodyPr/>
          <a:lstStyle/>
          <a:p>
            <a:r>
              <a:rPr lang="en-US" dirty="0"/>
              <a:t>Discussing the Key Modelling Approaches</a:t>
            </a:r>
            <a:endParaRPr lang="en-IN" dirty="0"/>
          </a:p>
        </p:txBody>
      </p:sp>
      <p:sp>
        <p:nvSpPr>
          <p:cNvPr id="3" name="Content Placeholder 2">
            <a:extLst>
              <a:ext uri="{FF2B5EF4-FFF2-40B4-BE49-F238E27FC236}">
                <a16:creationId xmlns:a16="http://schemas.microsoft.com/office/drawing/2014/main" id="{C58EC1D4-392A-2D5D-0C57-E733FF928822}"/>
              </a:ext>
            </a:extLst>
          </p:cNvPr>
          <p:cNvSpPr>
            <a:spLocks noGrp="1"/>
          </p:cNvSpPr>
          <p:nvPr>
            <p:ph idx="1"/>
          </p:nvPr>
        </p:nvSpPr>
        <p:spPr/>
        <p:txBody>
          <a:bodyPr/>
          <a:lstStyle/>
          <a:p>
            <a:r>
              <a:rPr lang="en-US" dirty="0"/>
              <a:t>The key modelling approaches for the keylogger solution include:</a:t>
            </a:r>
          </a:p>
          <a:p>
            <a:pPr>
              <a:buFont typeface="Arial" panose="020B0604020202020204" pitchFamily="34" charset="0"/>
              <a:buChar char="•"/>
            </a:pPr>
            <a:r>
              <a:rPr lang="en-US" b="1" dirty="0"/>
              <a:t>Data Capture Mechanisms</a:t>
            </a:r>
            <a:r>
              <a:rPr lang="en-US" dirty="0"/>
              <a:t>: Implementing efficient methods to capture keystrokes without impacting system performance.</a:t>
            </a:r>
          </a:p>
          <a:p>
            <a:pPr>
              <a:buFont typeface="Arial" panose="020B0604020202020204" pitchFamily="34" charset="0"/>
              <a:buChar char="•"/>
            </a:pPr>
            <a:r>
              <a:rPr lang="en-US" b="1" dirty="0"/>
              <a:t>Encryption Techniques</a:t>
            </a:r>
            <a:r>
              <a:rPr lang="en-US" dirty="0"/>
              <a:t>: Utilizing strong encryption algorithms to secure the logged data.</a:t>
            </a:r>
          </a:p>
          <a:p>
            <a:pPr>
              <a:buFont typeface="Arial" panose="020B0604020202020204" pitchFamily="34" charset="0"/>
              <a:buChar char="•"/>
            </a:pPr>
            <a:r>
              <a:rPr lang="en-US" b="1" dirty="0"/>
              <a:t>Access Control Methods</a:t>
            </a:r>
            <a:r>
              <a:rPr lang="en-US" dirty="0"/>
              <a:t>: Establishing robust authentication and authorization protocols to protect data access.</a:t>
            </a:r>
          </a:p>
          <a:p>
            <a:pPr>
              <a:buFont typeface="Arial" panose="020B0604020202020204" pitchFamily="34" charset="0"/>
              <a:buChar char="•"/>
            </a:pPr>
            <a:r>
              <a:rPr lang="en-US" b="1" dirty="0"/>
              <a:t>Detection Evasion</a:t>
            </a:r>
            <a:r>
              <a:rPr lang="en-US" dirty="0"/>
              <a:t>: Ensuring the keylogger can operate undetected by anti-malware software and unauthorized users.</a:t>
            </a:r>
          </a:p>
          <a:p>
            <a:r>
              <a:rPr lang="en-US" dirty="0"/>
              <a:t>These approaches ensure that the keylogger is both effective in monitoring and secure in protecting the logged data.</a:t>
            </a:r>
          </a:p>
          <a:p>
            <a:endParaRPr lang="en-IN" dirty="0"/>
          </a:p>
        </p:txBody>
      </p:sp>
    </p:spTree>
    <p:extLst>
      <p:ext uri="{BB962C8B-B14F-4D97-AF65-F5344CB8AC3E}">
        <p14:creationId xmlns:p14="http://schemas.microsoft.com/office/powerpoint/2010/main" val="389474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F8ED-FA85-F7C9-B45D-62F17EB180A2}"/>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6B92F8B-1841-32C5-C54A-674440C69E12}"/>
              </a:ext>
            </a:extLst>
          </p:cNvPr>
          <p:cNvSpPr>
            <a:spLocks noGrp="1"/>
          </p:cNvSpPr>
          <p:nvPr>
            <p:ph idx="1"/>
          </p:nvPr>
        </p:nvSpPr>
        <p:spPr/>
        <p:txBody>
          <a:bodyPr/>
          <a:lstStyle/>
          <a:p>
            <a:r>
              <a:rPr lang="en-US" dirty="0"/>
              <a:t>The project aims to deliver a keylogger software that is secure, reliable, and easy to use. The expected results include:</a:t>
            </a:r>
          </a:p>
          <a:p>
            <a:pPr>
              <a:buFont typeface="Arial" panose="020B0604020202020204" pitchFamily="34" charset="0"/>
              <a:buChar char="•"/>
            </a:pPr>
            <a:r>
              <a:rPr lang="en-US" b="1" dirty="0"/>
              <a:t>Successful Development</a:t>
            </a:r>
            <a:r>
              <a:rPr lang="en-US" dirty="0"/>
              <a:t>: A fully functional keylogger that meets all specified requirements.</a:t>
            </a:r>
          </a:p>
          <a:p>
            <a:pPr>
              <a:buFont typeface="Arial" panose="020B0604020202020204" pitchFamily="34" charset="0"/>
              <a:buChar char="•"/>
            </a:pPr>
            <a:r>
              <a:rPr lang="en-US" b="1" dirty="0"/>
              <a:t>Robust Security</a:t>
            </a:r>
            <a:r>
              <a:rPr lang="en-US" dirty="0"/>
              <a:t>: Implementation of strong encryption and access controls to protect logged data.</a:t>
            </a:r>
          </a:p>
          <a:p>
            <a:pPr>
              <a:buFont typeface="Arial" panose="020B0604020202020204" pitchFamily="34" charset="0"/>
              <a:buChar char="•"/>
            </a:pPr>
            <a:r>
              <a:rPr lang="en-US" b="1" dirty="0"/>
              <a:t>Positive User Feedback</a:t>
            </a:r>
            <a:r>
              <a:rPr lang="en-US" dirty="0"/>
              <a:t>: High satisfaction from end users regarding the functionality and security of the software.</a:t>
            </a:r>
          </a:p>
          <a:p>
            <a:r>
              <a:rPr lang="en-US" dirty="0"/>
              <a:t>These results will demonstrate the effectiveness and security of the developed keylogger solution.</a:t>
            </a:r>
          </a:p>
          <a:p>
            <a:endParaRPr lang="en-IN" dirty="0"/>
          </a:p>
        </p:txBody>
      </p:sp>
    </p:spTree>
    <p:extLst>
      <p:ext uri="{BB962C8B-B14F-4D97-AF65-F5344CB8AC3E}">
        <p14:creationId xmlns:p14="http://schemas.microsoft.com/office/powerpoint/2010/main" val="3984554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678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KEYLOGGER AND SECURITY </vt:lpstr>
      <vt:lpstr>PowerPoint Presentation</vt:lpstr>
      <vt:lpstr>Introduction to Keyloggers and Security </vt:lpstr>
      <vt:lpstr>Understanding the Problem Statement</vt:lpstr>
      <vt:lpstr>Identifying the End Users</vt:lpstr>
      <vt:lpstr>Introducing Your Solution</vt:lpstr>
      <vt:lpstr>Highlighting the Unique Value Proposition</vt:lpstr>
      <vt:lpstr>Discussing the Key Modelling Approaches</vt:lpstr>
      <vt:lpstr>Results</vt:lpstr>
      <vt:lpstr>Project 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Guna vardhan</dc:creator>
  <cp:lastModifiedBy>Guna vardhan</cp:lastModifiedBy>
  <cp:revision>1</cp:revision>
  <dcterms:created xsi:type="dcterms:W3CDTF">2024-06-24T16:26:51Z</dcterms:created>
  <dcterms:modified xsi:type="dcterms:W3CDTF">2024-06-24T16:48:59Z</dcterms:modified>
</cp:coreProperties>
</file>