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3"/>
  </p:notesMasterIdLst>
  <p:handoutMasterIdLst>
    <p:handoutMasterId r:id="rId24"/>
  </p:handoutMasterIdLst>
  <p:sldIdLst>
    <p:sldId id="256" r:id="rId5"/>
    <p:sldId id="277" r:id="rId6"/>
    <p:sldId id="295" r:id="rId7"/>
    <p:sldId id="264" r:id="rId8"/>
    <p:sldId id="275" r:id="rId9"/>
    <p:sldId id="297" r:id="rId10"/>
    <p:sldId id="304" r:id="rId11"/>
    <p:sldId id="305" r:id="rId12"/>
    <p:sldId id="306" r:id="rId13"/>
    <p:sldId id="307" r:id="rId14"/>
    <p:sldId id="308" r:id="rId15"/>
    <p:sldId id="309" r:id="rId16"/>
    <p:sldId id="310" r:id="rId17"/>
    <p:sldId id="312" r:id="rId18"/>
    <p:sldId id="313" r:id="rId19"/>
    <p:sldId id="314" r:id="rId20"/>
    <p:sldId id="298"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0BAD35-D8D9-4C57-820E-14326BFE4FF9}" v="7" dt="2024-11-20T11:40:26.997"/>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09" autoAdjust="0"/>
  </p:normalViewPr>
  <p:slideViewPr>
    <p:cSldViewPr snapToGrid="0">
      <p:cViewPr varScale="1">
        <p:scale>
          <a:sx n="70" d="100"/>
          <a:sy n="70" d="100"/>
        </p:scale>
        <p:origin x="652" y="5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avanth Reddy" userId="0d41182bfce2b6fd" providerId="LiveId" clId="{C80BAD35-D8D9-4C57-820E-14326BFE4FF9}"/>
    <pc:docChg chg="undo custSel addSld delSld modSld">
      <pc:chgData name="Gunavanth Reddy" userId="0d41182bfce2b6fd" providerId="LiveId" clId="{C80BAD35-D8D9-4C57-820E-14326BFE4FF9}" dt="2024-11-20T11:43:03.937" v="2264" actId="20577"/>
      <pc:docMkLst>
        <pc:docMk/>
      </pc:docMkLst>
      <pc:sldChg chg="modSp mod">
        <pc:chgData name="Gunavanth Reddy" userId="0d41182bfce2b6fd" providerId="LiveId" clId="{C80BAD35-D8D9-4C57-820E-14326BFE4FF9}" dt="2024-11-20T10:30:01.251" v="54" actId="14100"/>
        <pc:sldMkLst>
          <pc:docMk/>
          <pc:sldMk cId="1642425379" sldId="256"/>
        </pc:sldMkLst>
        <pc:spChg chg="mod">
          <ac:chgData name="Gunavanth Reddy" userId="0d41182bfce2b6fd" providerId="LiveId" clId="{C80BAD35-D8D9-4C57-820E-14326BFE4FF9}" dt="2024-11-20T10:30:01.251" v="54" actId="14100"/>
          <ac:spMkLst>
            <pc:docMk/>
            <pc:sldMk cId="1642425379" sldId="256"/>
            <ac:spMk id="3" creationId="{1901B20D-4C28-4DA3-ABBD-718C22A5E58B}"/>
          </ac:spMkLst>
        </pc:spChg>
      </pc:sldChg>
      <pc:sldChg chg="modSp mod">
        <pc:chgData name="Gunavanth Reddy" userId="0d41182bfce2b6fd" providerId="LiveId" clId="{C80BAD35-D8D9-4C57-820E-14326BFE4FF9}" dt="2024-11-20T10:57:19.665" v="776" actId="20577"/>
        <pc:sldMkLst>
          <pc:docMk/>
          <pc:sldMk cId="1346372204" sldId="264"/>
        </pc:sldMkLst>
        <pc:spChg chg="mod">
          <ac:chgData name="Gunavanth Reddy" userId="0d41182bfce2b6fd" providerId="LiveId" clId="{C80BAD35-D8D9-4C57-820E-14326BFE4FF9}" dt="2024-11-20T10:57:08.070" v="773" actId="1076"/>
          <ac:spMkLst>
            <pc:docMk/>
            <pc:sldMk cId="1346372204" sldId="264"/>
            <ac:spMk id="3" creationId="{033634FE-ADF0-4BC3-A0A9-447EA9DD096B}"/>
          </ac:spMkLst>
        </pc:spChg>
        <pc:spChg chg="mod">
          <ac:chgData name="Gunavanth Reddy" userId="0d41182bfce2b6fd" providerId="LiveId" clId="{C80BAD35-D8D9-4C57-820E-14326BFE4FF9}" dt="2024-11-20T10:57:19.665" v="776" actId="20577"/>
          <ac:spMkLst>
            <pc:docMk/>
            <pc:sldMk cId="1346372204" sldId="264"/>
            <ac:spMk id="5" creationId="{396A095E-DB05-47EC-A2D5-47398A4A00B4}"/>
          </ac:spMkLst>
        </pc:spChg>
      </pc:sldChg>
      <pc:sldChg chg="modSp mod">
        <pc:chgData name="Gunavanth Reddy" userId="0d41182bfce2b6fd" providerId="LiveId" clId="{C80BAD35-D8D9-4C57-820E-14326BFE4FF9}" dt="2024-11-20T11:09:23.987" v="1391" actId="5793"/>
        <pc:sldMkLst>
          <pc:docMk/>
          <pc:sldMk cId="920173932" sldId="275"/>
        </pc:sldMkLst>
        <pc:spChg chg="mod">
          <ac:chgData name="Gunavanth Reddy" userId="0d41182bfce2b6fd" providerId="LiveId" clId="{C80BAD35-D8D9-4C57-820E-14326BFE4FF9}" dt="2024-11-20T10:56:58.217" v="771" actId="20577"/>
          <ac:spMkLst>
            <pc:docMk/>
            <pc:sldMk cId="920173932" sldId="275"/>
            <ac:spMk id="5" creationId="{11AEA823-8519-4F9D-81FA-3673131076FC}"/>
          </ac:spMkLst>
        </pc:spChg>
        <pc:spChg chg="mod">
          <ac:chgData name="Gunavanth Reddy" userId="0d41182bfce2b6fd" providerId="LiveId" clId="{C80BAD35-D8D9-4C57-820E-14326BFE4FF9}" dt="2024-11-20T11:09:23.987" v="1391" actId="5793"/>
          <ac:spMkLst>
            <pc:docMk/>
            <pc:sldMk cId="920173932" sldId="275"/>
            <ac:spMk id="7" creationId="{7E7E57F0-1E16-60EE-08A3-73755B88A706}"/>
          </ac:spMkLst>
        </pc:spChg>
      </pc:sldChg>
      <pc:sldChg chg="modSp mod modAnim">
        <pc:chgData name="Gunavanth Reddy" userId="0d41182bfce2b6fd" providerId="LiveId" clId="{C80BAD35-D8D9-4C57-820E-14326BFE4FF9}" dt="2024-11-20T11:40:26.997" v="2150"/>
        <pc:sldMkLst>
          <pc:docMk/>
          <pc:sldMk cId="2436493926" sldId="276"/>
        </pc:sldMkLst>
        <pc:spChg chg="mod">
          <ac:chgData name="Gunavanth Reddy" userId="0d41182bfce2b6fd" providerId="LiveId" clId="{C80BAD35-D8D9-4C57-820E-14326BFE4FF9}" dt="2024-11-20T11:40:17.522" v="2149" actId="20577"/>
          <ac:spMkLst>
            <pc:docMk/>
            <pc:sldMk cId="2436493926" sldId="276"/>
            <ac:spMk id="3" creationId="{24AFFC60-19C3-4901-93F7-7AAF4C09F8C6}"/>
          </ac:spMkLst>
        </pc:spChg>
      </pc:sldChg>
      <pc:sldChg chg="modSp mod">
        <pc:chgData name="Gunavanth Reddy" userId="0d41182bfce2b6fd" providerId="LiveId" clId="{C80BAD35-D8D9-4C57-820E-14326BFE4FF9}" dt="2024-11-20T10:57:30.170" v="778" actId="20577"/>
        <pc:sldMkLst>
          <pc:docMk/>
          <pc:sldMk cId="2243494996" sldId="277"/>
        </pc:sldMkLst>
        <pc:spChg chg="mod">
          <ac:chgData name="Gunavanth Reddy" userId="0d41182bfce2b6fd" providerId="LiveId" clId="{C80BAD35-D8D9-4C57-820E-14326BFE4FF9}" dt="2024-11-20T10:31:43.899" v="60" actId="1076"/>
          <ac:spMkLst>
            <pc:docMk/>
            <pc:sldMk cId="2243494996" sldId="277"/>
            <ac:spMk id="2" creationId="{6719F29B-F233-48AF-8261-F33A4E079E3E}"/>
          </ac:spMkLst>
        </pc:spChg>
        <pc:spChg chg="mod">
          <ac:chgData name="Gunavanth Reddy" userId="0d41182bfce2b6fd" providerId="LiveId" clId="{C80BAD35-D8D9-4C57-820E-14326BFE4FF9}" dt="2024-11-20T10:36:25.406" v="203" actId="20577"/>
          <ac:spMkLst>
            <pc:docMk/>
            <pc:sldMk cId="2243494996" sldId="277"/>
            <ac:spMk id="3" creationId="{35E3EA69-4E0E-41BD-8095-A124225A2647}"/>
          </ac:spMkLst>
        </pc:spChg>
        <pc:spChg chg="mod">
          <ac:chgData name="Gunavanth Reddy" userId="0d41182bfce2b6fd" providerId="LiveId" clId="{C80BAD35-D8D9-4C57-820E-14326BFE4FF9}" dt="2024-11-20T10:57:30.170" v="778" actId="20577"/>
          <ac:spMkLst>
            <pc:docMk/>
            <pc:sldMk cId="2243494996" sldId="277"/>
            <ac:spMk id="5" creationId="{AF29EA23-F34E-486A-B8B2-0C3019266975}"/>
          </ac:spMkLst>
        </pc:spChg>
      </pc:sldChg>
      <pc:sldChg chg="modSp mod">
        <pc:chgData name="Gunavanth Reddy" userId="0d41182bfce2b6fd" providerId="LiveId" clId="{C80BAD35-D8D9-4C57-820E-14326BFE4FF9}" dt="2024-11-20T10:57:25.793" v="777" actId="20577"/>
        <pc:sldMkLst>
          <pc:docMk/>
          <pc:sldMk cId="1025948285" sldId="295"/>
        </pc:sldMkLst>
        <pc:spChg chg="mod">
          <ac:chgData name="Gunavanth Reddy" userId="0d41182bfce2b6fd" providerId="LiveId" clId="{C80BAD35-D8D9-4C57-820E-14326BFE4FF9}" dt="2024-11-20T10:37:58.706" v="237" actId="20577"/>
          <ac:spMkLst>
            <pc:docMk/>
            <pc:sldMk cId="1025948285" sldId="295"/>
            <ac:spMk id="3" creationId="{308205A4-942F-4EE9-7282-696CA70F245A}"/>
          </ac:spMkLst>
        </pc:spChg>
        <pc:spChg chg="mod">
          <ac:chgData name="Gunavanth Reddy" userId="0d41182bfce2b6fd" providerId="LiveId" clId="{C80BAD35-D8D9-4C57-820E-14326BFE4FF9}" dt="2024-11-20T10:57:25.793" v="777" actId="20577"/>
          <ac:spMkLst>
            <pc:docMk/>
            <pc:sldMk cId="1025948285" sldId="295"/>
            <ac:spMk id="5" creationId="{79CD29FB-3FB2-E567-3B31-69BA3934840D}"/>
          </ac:spMkLst>
        </pc:spChg>
      </pc:sldChg>
      <pc:sldChg chg="modSp mod">
        <pc:chgData name="Gunavanth Reddy" userId="0d41182bfce2b6fd" providerId="LiveId" clId="{C80BAD35-D8D9-4C57-820E-14326BFE4FF9}" dt="2024-11-20T11:22:39.591" v="2047" actId="20577"/>
        <pc:sldMkLst>
          <pc:docMk/>
          <pc:sldMk cId="1529478012" sldId="297"/>
        </pc:sldMkLst>
        <pc:spChg chg="mod">
          <ac:chgData name="Gunavanth Reddy" userId="0d41182bfce2b6fd" providerId="LiveId" clId="{C80BAD35-D8D9-4C57-820E-14326BFE4FF9}" dt="2024-11-20T11:22:39.591" v="2047" actId="20577"/>
          <ac:spMkLst>
            <pc:docMk/>
            <pc:sldMk cId="1529478012" sldId="297"/>
            <ac:spMk id="7" creationId="{28D16BD4-7CC6-84DD-C16B-FBDD41C5827A}"/>
          </ac:spMkLst>
        </pc:spChg>
      </pc:sldChg>
      <pc:sldChg chg="modSp mod">
        <pc:chgData name="Gunavanth Reddy" userId="0d41182bfce2b6fd" providerId="LiveId" clId="{C80BAD35-D8D9-4C57-820E-14326BFE4FF9}" dt="2024-11-20T11:43:03.937" v="2264" actId="20577"/>
        <pc:sldMkLst>
          <pc:docMk/>
          <pc:sldMk cId="895217678" sldId="298"/>
        </pc:sldMkLst>
        <pc:spChg chg="mod">
          <ac:chgData name="Gunavanth Reddy" userId="0d41182bfce2b6fd" providerId="LiveId" clId="{C80BAD35-D8D9-4C57-820E-14326BFE4FF9}" dt="2024-11-20T11:43:03.937" v="2264" actId="20577"/>
          <ac:spMkLst>
            <pc:docMk/>
            <pc:sldMk cId="895217678" sldId="298"/>
            <ac:spMk id="3" creationId="{4C96D390-01DC-DCA7-61E9-BAF8A86CAEF5}"/>
          </ac:spMkLst>
        </pc:spChg>
      </pc:sldChg>
      <pc:sldChg chg="del">
        <pc:chgData name="Gunavanth Reddy" userId="0d41182bfce2b6fd" providerId="LiveId" clId="{C80BAD35-D8D9-4C57-820E-14326BFE4FF9}" dt="2024-11-20T11:29:41.400" v="2132" actId="47"/>
        <pc:sldMkLst>
          <pc:docMk/>
          <pc:sldMk cId="693746748" sldId="299"/>
        </pc:sldMkLst>
      </pc:sldChg>
      <pc:sldChg chg="del">
        <pc:chgData name="Gunavanth Reddy" userId="0d41182bfce2b6fd" providerId="LiveId" clId="{C80BAD35-D8D9-4C57-820E-14326BFE4FF9}" dt="2024-11-20T11:29:48.207" v="2134" actId="47"/>
        <pc:sldMkLst>
          <pc:docMk/>
          <pc:sldMk cId="3668052283" sldId="301"/>
        </pc:sldMkLst>
      </pc:sldChg>
      <pc:sldChg chg="del">
        <pc:chgData name="Gunavanth Reddy" userId="0d41182bfce2b6fd" providerId="LiveId" clId="{C80BAD35-D8D9-4C57-820E-14326BFE4FF9}" dt="2024-11-20T11:29:49.301" v="2135" actId="47"/>
        <pc:sldMkLst>
          <pc:docMk/>
          <pc:sldMk cId="1126998096" sldId="302"/>
        </pc:sldMkLst>
      </pc:sldChg>
      <pc:sldChg chg="del">
        <pc:chgData name="Gunavanth Reddy" userId="0d41182bfce2b6fd" providerId="LiveId" clId="{C80BAD35-D8D9-4C57-820E-14326BFE4FF9}" dt="2024-11-20T11:29:46.988" v="2133" actId="47"/>
        <pc:sldMkLst>
          <pc:docMk/>
          <pc:sldMk cId="2131672665" sldId="303"/>
        </pc:sldMkLst>
      </pc:sldChg>
      <pc:sldChg chg="modSp mod">
        <pc:chgData name="Gunavanth Reddy" userId="0d41182bfce2b6fd" providerId="LiveId" clId="{C80BAD35-D8D9-4C57-820E-14326BFE4FF9}" dt="2024-11-20T11:25:42.997" v="2069" actId="27636"/>
        <pc:sldMkLst>
          <pc:docMk/>
          <pc:sldMk cId="1243080082" sldId="304"/>
        </pc:sldMkLst>
        <pc:spChg chg="mod">
          <ac:chgData name="Gunavanth Reddy" userId="0d41182bfce2b6fd" providerId="LiveId" clId="{C80BAD35-D8D9-4C57-820E-14326BFE4FF9}" dt="2024-11-20T11:25:42.997" v="2069" actId="27636"/>
          <ac:spMkLst>
            <pc:docMk/>
            <pc:sldMk cId="1243080082" sldId="304"/>
            <ac:spMk id="6" creationId="{C0E7FE8A-A3F7-1B35-ADE8-683B7E9AD807}"/>
          </ac:spMkLst>
        </pc:spChg>
      </pc:sldChg>
      <pc:sldChg chg="modSp mod">
        <pc:chgData name="Gunavanth Reddy" userId="0d41182bfce2b6fd" providerId="LiveId" clId="{C80BAD35-D8D9-4C57-820E-14326BFE4FF9}" dt="2024-11-20T11:26:30.424" v="2081" actId="27636"/>
        <pc:sldMkLst>
          <pc:docMk/>
          <pc:sldMk cId="3952672879" sldId="305"/>
        </pc:sldMkLst>
        <pc:spChg chg="mod">
          <ac:chgData name="Gunavanth Reddy" userId="0d41182bfce2b6fd" providerId="LiveId" clId="{C80BAD35-D8D9-4C57-820E-14326BFE4FF9}" dt="2024-11-20T11:26:30.424" v="2081" actId="27636"/>
          <ac:spMkLst>
            <pc:docMk/>
            <pc:sldMk cId="3952672879" sldId="305"/>
            <ac:spMk id="6" creationId="{CD2E2DD2-BF03-F9B8-AA9F-E0C2FF413EC4}"/>
          </ac:spMkLst>
        </pc:spChg>
      </pc:sldChg>
      <pc:sldChg chg="modSp mod">
        <pc:chgData name="Gunavanth Reddy" userId="0d41182bfce2b6fd" providerId="LiveId" clId="{C80BAD35-D8D9-4C57-820E-14326BFE4FF9}" dt="2024-11-20T11:27:06.452" v="2087" actId="20577"/>
        <pc:sldMkLst>
          <pc:docMk/>
          <pc:sldMk cId="1058127989" sldId="306"/>
        </pc:sldMkLst>
        <pc:spChg chg="mod">
          <ac:chgData name="Gunavanth Reddy" userId="0d41182bfce2b6fd" providerId="LiveId" clId="{C80BAD35-D8D9-4C57-820E-14326BFE4FF9}" dt="2024-11-20T11:27:06.452" v="2087" actId="20577"/>
          <ac:spMkLst>
            <pc:docMk/>
            <pc:sldMk cId="1058127989" sldId="306"/>
            <ac:spMk id="6" creationId="{F6490AD2-A715-2A15-5150-81278693AE09}"/>
          </ac:spMkLst>
        </pc:spChg>
      </pc:sldChg>
      <pc:sldChg chg="modSp mod">
        <pc:chgData name="Gunavanth Reddy" userId="0d41182bfce2b6fd" providerId="LiveId" clId="{C80BAD35-D8D9-4C57-820E-14326BFE4FF9}" dt="2024-11-20T11:27:29.063" v="2090" actId="27636"/>
        <pc:sldMkLst>
          <pc:docMk/>
          <pc:sldMk cId="2737489167" sldId="307"/>
        </pc:sldMkLst>
        <pc:spChg chg="mod">
          <ac:chgData name="Gunavanth Reddy" userId="0d41182bfce2b6fd" providerId="LiveId" clId="{C80BAD35-D8D9-4C57-820E-14326BFE4FF9}" dt="2024-11-20T11:27:29.063" v="2090" actId="27636"/>
          <ac:spMkLst>
            <pc:docMk/>
            <pc:sldMk cId="2737489167" sldId="307"/>
            <ac:spMk id="7" creationId="{46B9810A-8685-221D-96C7-10147DD22110}"/>
          </ac:spMkLst>
        </pc:spChg>
      </pc:sldChg>
      <pc:sldChg chg="modSp mod">
        <pc:chgData name="Gunavanth Reddy" userId="0d41182bfce2b6fd" providerId="LiveId" clId="{C80BAD35-D8D9-4C57-820E-14326BFE4FF9}" dt="2024-11-20T11:27:52.453" v="2094" actId="27636"/>
        <pc:sldMkLst>
          <pc:docMk/>
          <pc:sldMk cId="4107551808" sldId="308"/>
        </pc:sldMkLst>
        <pc:spChg chg="mod">
          <ac:chgData name="Gunavanth Reddy" userId="0d41182bfce2b6fd" providerId="LiveId" clId="{C80BAD35-D8D9-4C57-820E-14326BFE4FF9}" dt="2024-11-20T11:27:52.453" v="2094" actId="27636"/>
          <ac:spMkLst>
            <pc:docMk/>
            <pc:sldMk cId="4107551808" sldId="308"/>
            <ac:spMk id="6" creationId="{26F97C71-D38B-DB13-6428-58BE075C38DF}"/>
          </ac:spMkLst>
        </pc:spChg>
      </pc:sldChg>
      <pc:sldChg chg="modSp mod">
        <pc:chgData name="Gunavanth Reddy" userId="0d41182bfce2b6fd" providerId="LiveId" clId="{C80BAD35-D8D9-4C57-820E-14326BFE4FF9}" dt="2024-11-20T11:28:29.937" v="2100" actId="27636"/>
        <pc:sldMkLst>
          <pc:docMk/>
          <pc:sldMk cId="3082503508" sldId="309"/>
        </pc:sldMkLst>
        <pc:spChg chg="mod">
          <ac:chgData name="Gunavanth Reddy" userId="0d41182bfce2b6fd" providerId="LiveId" clId="{C80BAD35-D8D9-4C57-820E-14326BFE4FF9}" dt="2024-11-20T11:28:29.937" v="2100" actId="27636"/>
          <ac:spMkLst>
            <pc:docMk/>
            <pc:sldMk cId="3082503508" sldId="309"/>
            <ac:spMk id="7" creationId="{C5DE675B-3835-9AA3-367A-AB7ED50217ED}"/>
          </ac:spMkLst>
        </pc:spChg>
      </pc:sldChg>
      <pc:sldChg chg="modSp mod">
        <pc:chgData name="Gunavanth Reddy" userId="0d41182bfce2b6fd" providerId="LiveId" clId="{C80BAD35-D8D9-4C57-820E-14326BFE4FF9}" dt="2024-11-20T11:29:08.783" v="2127" actId="20577"/>
        <pc:sldMkLst>
          <pc:docMk/>
          <pc:sldMk cId="2607566039" sldId="310"/>
        </pc:sldMkLst>
        <pc:spChg chg="mod">
          <ac:chgData name="Gunavanth Reddy" userId="0d41182bfce2b6fd" providerId="LiveId" clId="{C80BAD35-D8D9-4C57-820E-14326BFE4FF9}" dt="2024-11-20T11:29:08.783" v="2127" actId="20577"/>
          <ac:spMkLst>
            <pc:docMk/>
            <pc:sldMk cId="2607566039" sldId="310"/>
            <ac:spMk id="7" creationId="{D0893961-7547-A648-CA64-7719016A076E}"/>
          </ac:spMkLst>
        </pc:spChg>
      </pc:sldChg>
      <pc:sldChg chg="new del">
        <pc:chgData name="Gunavanth Reddy" userId="0d41182bfce2b6fd" providerId="LiveId" clId="{C80BAD35-D8D9-4C57-820E-14326BFE4FF9}" dt="2024-11-20T11:24:51.075" v="2063" actId="47"/>
        <pc:sldMkLst>
          <pc:docMk/>
          <pc:sldMk cId="432985056" sldId="311"/>
        </pc:sldMkLst>
      </pc:sldChg>
      <pc:sldChg chg="addSp delSp new del mod">
        <pc:chgData name="Gunavanth Reddy" userId="0d41182bfce2b6fd" providerId="LiveId" clId="{C80BAD35-D8D9-4C57-820E-14326BFE4FF9}" dt="2024-11-20T11:38:59.980" v="2141" actId="47"/>
        <pc:sldMkLst>
          <pc:docMk/>
          <pc:sldMk cId="1916403368" sldId="311"/>
        </pc:sldMkLst>
        <pc:picChg chg="add del">
          <ac:chgData name="Gunavanth Reddy" userId="0d41182bfce2b6fd" providerId="LiveId" clId="{C80BAD35-D8D9-4C57-820E-14326BFE4FF9}" dt="2024-11-20T11:38:20.076" v="2137" actId="22"/>
          <ac:picMkLst>
            <pc:docMk/>
            <pc:sldMk cId="1916403368" sldId="311"/>
            <ac:picMk id="8" creationId="{B7EF0057-4C1C-BB71-C24B-63D39173CA09}"/>
          </ac:picMkLst>
        </pc:picChg>
      </pc:sldChg>
      <pc:sldChg chg="addSp delSp modSp new del mod">
        <pc:chgData name="Gunavanth Reddy" userId="0d41182bfce2b6fd" providerId="LiveId" clId="{C80BAD35-D8D9-4C57-820E-14326BFE4FF9}" dt="2024-11-20T10:30:28.039" v="55" actId="47"/>
        <pc:sldMkLst>
          <pc:docMk/>
          <pc:sldMk cId="3871384051" sldId="311"/>
        </pc:sldMkLst>
        <pc:spChg chg="mod">
          <ac:chgData name="Gunavanth Reddy" userId="0d41182bfce2b6fd" providerId="LiveId" clId="{C80BAD35-D8D9-4C57-820E-14326BFE4FF9}" dt="2024-11-20T10:28:53.707" v="27" actId="1076"/>
          <ac:spMkLst>
            <pc:docMk/>
            <pc:sldMk cId="3871384051" sldId="311"/>
            <ac:spMk id="2" creationId="{5265E3AE-A481-AAA1-86E4-B050AF46EADA}"/>
          </ac:spMkLst>
        </pc:spChg>
        <pc:spChg chg="del">
          <ac:chgData name="Gunavanth Reddy" userId="0d41182bfce2b6fd" providerId="LiveId" clId="{C80BAD35-D8D9-4C57-820E-14326BFE4FF9}" dt="2024-11-20T10:26:23.195" v="1" actId="931"/>
          <ac:spMkLst>
            <pc:docMk/>
            <pc:sldMk cId="3871384051" sldId="311"/>
            <ac:spMk id="3" creationId="{5E585C00-D317-385D-E557-D9368AEB92DD}"/>
          </ac:spMkLst>
        </pc:spChg>
        <pc:picChg chg="add mod">
          <ac:chgData name="Gunavanth Reddy" userId="0d41182bfce2b6fd" providerId="LiveId" clId="{C80BAD35-D8D9-4C57-820E-14326BFE4FF9}" dt="2024-11-20T10:27:38.407" v="12" actId="1076"/>
          <ac:picMkLst>
            <pc:docMk/>
            <pc:sldMk cId="3871384051" sldId="311"/>
            <ac:picMk id="8" creationId="{949D2DB5-D512-0FED-8915-0B5779FC2BCA}"/>
          </ac:picMkLst>
        </pc:picChg>
      </pc:sldChg>
      <pc:sldChg chg="addSp modSp new mod">
        <pc:chgData name="Gunavanth Reddy" userId="0d41182bfce2b6fd" providerId="LiveId" clId="{C80BAD35-D8D9-4C57-820E-14326BFE4FF9}" dt="2024-11-20T11:39:16.817" v="2144" actId="14100"/>
        <pc:sldMkLst>
          <pc:docMk/>
          <pc:sldMk cId="156772987" sldId="312"/>
        </pc:sldMkLst>
        <pc:picChg chg="add mod">
          <ac:chgData name="Gunavanth Reddy" userId="0d41182bfce2b6fd" providerId="LiveId" clId="{C80BAD35-D8D9-4C57-820E-14326BFE4FF9}" dt="2024-11-20T11:39:16.817" v="2144" actId="14100"/>
          <ac:picMkLst>
            <pc:docMk/>
            <pc:sldMk cId="156772987" sldId="312"/>
            <ac:picMk id="8" creationId="{814BB3AD-C4C6-169B-EBA3-8C78462E38A5}"/>
          </ac:picMkLst>
        </pc:picChg>
      </pc:sldChg>
      <pc:sldChg chg="new del">
        <pc:chgData name="Gunavanth Reddy" userId="0d41182bfce2b6fd" providerId="LiveId" clId="{C80BAD35-D8D9-4C57-820E-14326BFE4FF9}" dt="2024-11-20T11:24:48.690" v="2062" actId="47"/>
        <pc:sldMkLst>
          <pc:docMk/>
          <pc:sldMk cId="2915431180" sldId="312"/>
        </pc:sldMkLst>
      </pc:sldChg>
      <pc:sldChg chg="addSp modSp new mod">
        <pc:chgData name="Gunavanth Reddy" userId="0d41182bfce2b6fd" providerId="LiveId" clId="{C80BAD35-D8D9-4C57-820E-14326BFE4FF9}" dt="2024-11-20T11:39:44.561" v="2147" actId="14100"/>
        <pc:sldMkLst>
          <pc:docMk/>
          <pc:sldMk cId="152192423" sldId="313"/>
        </pc:sldMkLst>
        <pc:picChg chg="add mod">
          <ac:chgData name="Gunavanth Reddy" userId="0d41182bfce2b6fd" providerId="LiveId" clId="{C80BAD35-D8D9-4C57-820E-14326BFE4FF9}" dt="2024-11-20T11:39:44.561" v="2147" actId="14100"/>
          <ac:picMkLst>
            <pc:docMk/>
            <pc:sldMk cId="152192423" sldId="313"/>
            <ac:picMk id="8" creationId="{0BC2C409-0837-C51C-7688-836994CB0A22}"/>
          </ac:picMkLst>
        </pc:picChg>
      </pc:sldChg>
      <pc:sldChg chg="modSp new del mod">
        <pc:chgData name="Gunavanth Reddy" userId="0d41182bfce2b6fd" providerId="LiveId" clId="{C80BAD35-D8D9-4C57-820E-14326BFE4FF9}" dt="2024-11-20T11:24:46.197" v="2061" actId="47"/>
        <pc:sldMkLst>
          <pc:docMk/>
          <pc:sldMk cId="3793158118" sldId="313"/>
        </pc:sldMkLst>
        <pc:spChg chg="mod">
          <ac:chgData name="Gunavanth Reddy" userId="0d41182bfce2b6fd" providerId="LiveId" clId="{C80BAD35-D8D9-4C57-820E-14326BFE4FF9}" dt="2024-11-20T11:24:29.328" v="2060" actId="27636"/>
          <ac:spMkLst>
            <pc:docMk/>
            <pc:sldMk cId="3793158118" sldId="313"/>
            <ac:spMk id="2" creationId="{CC2983AC-18FF-4BAE-5B81-239016D3DBCE}"/>
          </ac:spMkLst>
        </pc:spChg>
      </pc:sldChg>
      <pc:sldChg chg="addSp modSp new mod">
        <pc:chgData name="Gunavanth Reddy" userId="0d41182bfce2b6fd" providerId="LiveId" clId="{C80BAD35-D8D9-4C57-820E-14326BFE4FF9}" dt="2024-11-20T11:38:35.753" v="2140" actId="14100"/>
        <pc:sldMkLst>
          <pc:docMk/>
          <pc:sldMk cId="3201310735" sldId="314"/>
        </pc:sldMkLst>
        <pc:picChg chg="add mod">
          <ac:chgData name="Gunavanth Reddy" userId="0d41182bfce2b6fd" providerId="LiveId" clId="{C80BAD35-D8D9-4C57-820E-14326BFE4FF9}" dt="2024-11-20T11:38:35.753" v="2140" actId="14100"/>
          <ac:picMkLst>
            <pc:docMk/>
            <pc:sldMk cId="3201310735" sldId="314"/>
            <ac:picMk id="8" creationId="{1639323A-237D-D751-778E-28BC53B3E99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11/20/2024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1" y="4081892"/>
            <a:ext cx="4941771" cy="1122202"/>
          </a:xfrm>
        </p:spPr>
        <p:txBody>
          <a:bodyPr/>
          <a:lstStyle/>
          <a:p>
            <a:r>
              <a:rPr lang="en-US" sz="4000" dirty="0">
                <a:latin typeface="Copperplate Gothic Bold" panose="020E0705020206020404" pitchFamily="34" charset="0"/>
              </a:rPr>
              <a:t>Banking </a:t>
            </a:r>
            <a:br>
              <a:rPr lang="en-US" sz="4000" dirty="0">
                <a:latin typeface="Copperplate Gothic Bold" panose="020E0705020206020404" pitchFamily="34" charset="0"/>
              </a:rPr>
            </a:br>
            <a:r>
              <a:rPr lang="en-US" sz="4000" dirty="0">
                <a:latin typeface="Copperplate Gothic Bold" panose="020E0705020206020404" pitchFamily="34" charset="0"/>
              </a:rPr>
              <a:t>System</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0" y="5204094"/>
            <a:ext cx="4941771" cy="382890"/>
          </a:xfrm>
        </p:spPr>
        <p:txBody>
          <a:bodyPr/>
          <a:lstStyle/>
          <a:p>
            <a:r>
              <a:rPr lang="en-US" dirty="0"/>
              <a:t>  Title of the Project</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6B18653-F1A0-A422-A2CD-C7B8184A3420}"/>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60A830FA-CE79-F865-E5AA-8294E9BDC9C3}"/>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61839645-D116-5550-1E8E-75CC873D80AB}"/>
              </a:ext>
            </a:extLst>
          </p:cNvPr>
          <p:cNvSpPr>
            <a:spLocks noGrp="1"/>
          </p:cNvSpPr>
          <p:nvPr>
            <p:ph type="sldNum" sz="quarter" idx="12"/>
          </p:nvPr>
        </p:nvSpPr>
        <p:spPr/>
        <p:txBody>
          <a:bodyPr/>
          <a:lstStyle/>
          <a:p>
            <a:fld id="{B5CEABB6-07DC-46E8-9B57-56EC44A396E5}" type="slidenum">
              <a:rPr lang="en-US" smtClean="0"/>
              <a:t>10</a:t>
            </a:fld>
            <a:endParaRPr lang="en-US" dirty="0"/>
          </a:p>
        </p:txBody>
      </p:sp>
      <p:sp>
        <p:nvSpPr>
          <p:cNvPr id="7" name="Title 1">
            <a:extLst>
              <a:ext uri="{FF2B5EF4-FFF2-40B4-BE49-F238E27FC236}">
                <a16:creationId xmlns:a16="http://schemas.microsoft.com/office/drawing/2014/main" id="{46B9810A-8685-221D-96C7-10147DD22110}"/>
              </a:ext>
            </a:extLst>
          </p:cNvPr>
          <p:cNvSpPr>
            <a:spLocks noGrp="1"/>
          </p:cNvSpPr>
          <p:nvPr>
            <p:ph sz="quarter" idx="16"/>
          </p:nvPr>
        </p:nvSpPr>
        <p:spPr>
          <a:xfrm>
            <a:off x="838200" y="385762"/>
            <a:ext cx="10515600" cy="5847257"/>
          </a:xfrm>
        </p:spPr>
        <p:txBody>
          <a:bodyPr>
            <a:normAutofit fontScale="25000" lnSpcReduction="20000"/>
          </a:bodyPr>
          <a:lstStyle/>
          <a:p>
            <a:pPr marL="0" indent="0">
              <a:buNone/>
            </a:pPr>
            <a:r>
              <a:rPr lang="en-US" dirty="0"/>
              <a:t> void deposit() {</a:t>
            </a:r>
          </a:p>
          <a:p>
            <a:pPr marL="0" indent="0">
              <a:buNone/>
            </a:pPr>
            <a:r>
              <a:rPr lang="en-US" dirty="0"/>
              <a:t>        int </a:t>
            </a:r>
            <a:r>
              <a:rPr lang="en-US" dirty="0" err="1"/>
              <a:t>accNum</a:t>
            </a:r>
            <a:r>
              <a:rPr lang="en-US" dirty="0"/>
              <a:t>;</a:t>
            </a:r>
          </a:p>
          <a:p>
            <a:pPr marL="0" indent="0">
              <a:buNone/>
            </a:pPr>
            <a:r>
              <a:rPr lang="en-US" dirty="0"/>
              <a:t>        double amount;</a:t>
            </a:r>
          </a:p>
          <a:p>
            <a:pPr marL="0" indent="0">
              <a:buNone/>
            </a:pPr>
            <a:r>
              <a:rPr lang="en-US" dirty="0"/>
              <a:t>        </a:t>
            </a:r>
            <a:r>
              <a:rPr lang="en-US" dirty="0" err="1"/>
              <a:t>cout</a:t>
            </a:r>
            <a:r>
              <a:rPr lang="en-US" dirty="0"/>
              <a:t> &lt;&lt; "Enter account number: ";</a:t>
            </a:r>
          </a:p>
          <a:p>
            <a:pPr marL="0" indent="0">
              <a:buNone/>
            </a:pPr>
            <a:r>
              <a:rPr lang="en-US" dirty="0"/>
              <a:t>        </a:t>
            </a:r>
            <a:r>
              <a:rPr lang="en-US" dirty="0" err="1"/>
              <a:t>cin</a:t>
            </a:r>
            <a:r>
              <a:rPr lang="en-US" dirty="0"/>
              <a:t> &gt;&gt; </a:t>
            </a:r>
            <a:r>
              <a:rPr lang="en-US" dirty="0" err="1"/>
              <a:t>accNum</a:t>
            </a:r>
            <a:r>
              <a:rPr lang="en-US" dirty="0"/>
              <a:t>;</a:t>
            </a:r>
          </a:p>
          <a:p>
            <a:pPr marL="0" indent="0">
              <a:buNone/>
            </a:pPr>
            <a:r>
              <a:rPr lang="en-US" dirty="0"/>
              <a:t>        </a:t>
            </a:r>
            <a:r>
              <a:rPr lang="en-US" dirty="0" err="1"/>
              <a:t>cout</a:t>
            </a:r>
            <a:r>
              <a:rPr lang="en-US" dirty="0"/>
              <a:t> &lt;&lt; "Enter amount to deposit: ";</a:t>
            </a:r>
          </a:p>
          <a:p>
            <a:pPr marL="0" indent="0">
              <a:buNone/>
            </a:pPr>
            <a:r>
              <a:rPr lang="en-US" dirty="0"/>
              <a:t>        </a:t>
            </a:r>
            <a:r>
              <a:rPr lang="en-US" dirty="0" err="1"/>
              <a:t>cin</a:t>
            </a:r>
            <a:r>
              <a:rPr lang="en-US" dirty="0"/>
              <a:t> &gt;&gt; amount;</a:t>
            </a:r>
          </a:p>
          <a:p>
            <a:pPr marL="0" indent="0">
              <a:buNone/>
            </a:pPr>
            <a:endParaRPr lang="en-US" dirty="0"/>
          </a:p>
          <a:p>
            <a:pPr marL="0" indent="0">
              <a:buNone/>
            </a:pPr>
            <a:r>
              <a:rPr lang="en-US" dirty="0"/>
              <a:t>        if (</a:t>
            </a:r>
            <a:r>
              <a:rPr lang="en-US" dirty="0" err="1"/>
              <a:t>accNum</a:t>
            </a:r>
            <a:r>
              <a:rPr lang="en-US" dirty="0"/>
              <a:t> &gt; 0 &amp;&amp; </a:t>
            </a:r>
            <a:r>
              <a:rPr lang="en-US" dirty="0" err="1"/>
              <a:t>accNum</a:t>
            </a:r>
            <a:r>
              <a:rPr lang="en-US" dirty="0"/>
              <a:t> &lt;= </a:t>
            </a:r>
            <a:r>
              <a:rPr lang="en-US" dirty="0" err="1"/>
              <a:t>accounts.size</a:t>
            </a:r>
            <a:r>
              <a:rPr lang="en-US" dirty="0"/>
              <a:t>()) {</a:t>
            </a:r>
          </a:p>
          <a:p>
            <a:pPr marL="0" indent="0">
              <a:buNone/>
            </a:pPr>
            <a:r>
              <a:rPr lang="en-US" dirty="0"/>
              <a:t>            accounts[</a:t>
            </a:r>
            <a:r>
              <a:rPr lang="en-US" dirty="0" err="1"/>
              <a:t>accNum</a:t>
            </a:r>
            <a:r>
              <a:rPr lang="en-US" dirty="0"/>
              <a:t> - 1].deposit(amount);</a:t>
            </a:r>
          </a:p>
          <a:p>
            <a:pPr marL="0" indent="0">
              <a:buNone/>
            </a:pPr>
            <a:r>
              <a:rPr lang="en-US" dirty="0"/>
              <a:t>        } else {</a:t>
            </a:r>
          </a:p>
          <a:p>
            <a:pPr marL="0" indent="0">
              <a:buNone/>
            </a:pPr>
            <a:r>
              <a:rPr lang="en-US" dirty="0"/>
              <a:t>            </a:t>
            </a:r>
            <a:r>
              <a:rPr lang="en-US" dirty="0" err="1"/>
              <a:t>cout</a:t>
            </a:r>
            <a:r>
              <a:rPr lang="en-US" dirty="0"/>
              <a:t> &lt;&lt; "Invalid account number!" &lt;&lt; </a:t>
            </a:r>
            <a:r>
              <a:rPr lang="en-US" dirty="0" err="1"/>
              <a:t>endl</a:t>
            </a:r>
            <a:r>
              <a:rPr lang="en-US" dirty="0"/>
              <a:t>;</a:t>
            </a:r>
          </a:p>
          <a:p>
            <a:pPr marL="0" indent="0">
              <a:buNone/>
            </a:pPr>
            <a:r>
              <a:rPr lang="en-US" dirty="0"/>
              <a:t>        }</a:t>
            </a:r>
          </a:p>
          <a:p>
            <a:pPr marL="0" indent="0">
              <a:buNone/>
            </a:pPr>
            <a:r>
              <a:rPr lang="en-US" dirty="0"/>
              <a:t>    }</a:t>
            </a:r>
          </a:p>
          <a:p>
            <a:pPr marL="0" indent="0">
              <a:buNone/>
            </a:pPr>
            <a:endParaRPr lang="en-US" dirty="0"/>
          </a:p>
          <a:p>
            <a:pPr marL="0" indent="0">
              <a:buNone/>
            </a:pPr>
            <a:r>
              <a:rPr lang="en-US" dirty="0"/>
              <a:t>    void withdraw() {</a:t>
            </a:r>
          </a:p>
          <a:p>
            <a:pPr marL="0" indent="0">
              <a:buNone/>
            </a:pPr>
            <a:r>
              <a:rPr lang="en-US" dirty="0"/>
              <a:t>        int </a:t>
            </a:r>
            <a:r>
              <a:rPr lang="en-US" dirty="0" err="1"/>
              <a:t>accNum</a:t>
            </a:r>
            <a:r>
              <a:rPr lang="en-US" dirty="0"/>
              <a:t>;</a:t>
            </a:r>
          </a:p>
          <a:p>
            <a:pPr marL="0" indent="0">
              <a:buNone/>
            </a:pPr>
            <a:r>
              <a:rPr lang="en-US" dirty="0"/>
              <a:t>        double amount;</a:t>
            </a:r>
          </a:p>
          <a:p>
            <a:pPr marL="0" indent="0">
              <a:buNone/>
            </a:pPr>
            <a:r>
              <a:rPr lang="en-US" dirty="0"/>
              <a:t>        </a:t>
            </a:r>
            <a:r>
              <a:rPr lang="en-US" dirty="0" err="1"/>
              <a:t>cout</a:t>
            </a:r>
            <a:r>
              <a:rPr lang="en-US" dirty="0"/>
              <a:t> &lt;&lt; "Enter account number: ";</a:t>
            </a:r>
          </a:p>
          <a:p>
            <a:pPr marL="0" indent="0">
              <a:buNone/>
            </a:pPr>
            <a:r>
              <a:rPr lang="en-US" dirty="0"/>
              <a:t>        </a:t>
            </a:r>
            <a:r>
              <a:rPr lang="en-US" dirty="0" err="1"/>
              <a:t>cin</a:t>
            </a:r>
            <a:r>
              <a:rPr lang="en-US" dirty="0"/>
              <a:t> &gt;&gt; </a:t>
            </a:r>
            <a:r>
              <a:rPr lang="en-US" dirty="0" err="1"/>
              <a:t>accNum</a:t>
            </a:r>
            <a:r>
              <a:rPr lang="en-US" dirty="0"/>
              <a:t>;</a:t>
            </a:r>
          </a:p>
          <a:p>
            <a:pPr marL="0" indent="0">
              <a:buNone/>
            </a:pPr>
            <a:r>
              <a:rPr lang="en-US" dirty="0"/>
              <a:t>        </a:t>
            </a:r>
            <a:r>
              <a:rPr lang="en-US" dirty="0" err="1"/>
              <a:t>cout</a:t>
            </a:r>
            <a:r>
              <a:rPr lang="en-US" dirty="0"/>
              <a:t> &lt;&lt; "Enter amount to withdraw: ";</a:t>
            </a:r>
          </a:p>
          <a:p>
            <a:pPr marL="0" indent="0">
              <a:buNone/>
            </a:pPr>
            <a:r>
              <a:rPr lang="en-US" dirty="0"/>
              <a:t>        </a:t>
            </a:r>
            <a:r>
              <a:rPr lang="en-US" dirty="0" err="1"/>
              <a:t>cin</a:t>
            </a:r>
            <a:r>
              <a:rPr lang="en-US" dirty="0"/>
              <a:t> &gt;&gt; amount;</a:t>
            </a:r>
          </a:p>
          <a:p>
            <a:pPr marL="0" indent="0">
              <a:buNone/>
            </a:pPr>
            <a:endParaRPr lang="en-US" dirty="0"/>
          </a:p>
          <a:p>
            <a:pPr marL="0" indent="0">
              <a:buNone/>
            </a:pPr>
            <a:r>
              <a:rPr lang="en-US" dirty="0"/>
              <a:t>        if (</a:t>
            </a:r>
            <a:r>
              <a:rPr lang="en-US" dirty="0" err="1"/>
              <a:t>accNum</a:t>
            </a:r>
            <a:r>
              <a:rPr lang="en-US" dirty="0"/>
              <a:t> &gt; 0 &amp;&amp; </a:t>
            </a:r>
            <a:r>
              <a:rPr lang="en-US" dirty="0" err="1"/>
              <a:t>accNum</a:t>
            </a:r>
            <a:r>
              <a:rPr lang="en-US" dirty="0"/>
              <a:t> &lt;= </a:t>
            </a:r>
            <a:r>
              <a:rPr lang="en-US" dirty="0" err="1"/>
              <a:t>accounts.size</a:t>
            </a:r>
            <a:r>
              <a:rPr lang="en-US" dirty="0"/>
              <a:t>()) {</a:t>
            </a:r>
          </a:p>
          <a:p>
            <a:pPr marL="0" indent="0">
              <a:buNone/>
            </a:pPr>
            <a:r>
              <a:rPr lang="en-US" dirty="0"/>
              <a:t>            accounts[</a:t>
            </a:r>
            <a:r>
              <a:rPr lang="en-US" dirty="0" err="1"/>
              <a:t>accNum</a:t>
            </a:r>
            <a:r>
              <a:rPr lang="en-US" dirty="0"/>
              <a:t> - 1].withdraw(amount);</a:t>
            </a:r>
          </a:p>
          <a:p>
            <a:pPr marL="0" indent="0">
              <a:buNone/>
            </a:pPr>
            <a:r>
              <a:rPr lang="en-US" dirty="0"/>
              <a:t>        } else {</a:t>
            </a:r>
          </a:p>
          <a:p>
            <a:pPr marL="0" indent="0">
              <a:buNone/>
            </a:pPr>
            <a:r>
              <a:rPr lang="en-US" dirty="0"/>
              <a:t>            </a:t>
            </a:r>
            <a:r>
              <a:rPr lang="en-US" dirty="0" err="1"/>
              <a:t>cout</a:t>
            </a:r>
            <a:r>
              <a:rPr lang="en-US" dirty="0"/>
              <a:t> &lt;&lt; "Invalid account number!" &lt;&lt; </a:t>
            </a:r>
            <a:r>
              <a:rPr lang="en-US" dirty="0" err="1"/>
              <a:t>endl</a:t>
            </a:r>
            <a:r>
              <a:rPr lang="en-US" dirty="0"/>
              <a:t>;</a:t>
            </a:r>
          </a:p>
          <a:p>
            <a:pPr marL="0" indent="0">
              <a:buNone/>
            </a:pPr>
            <a:r>
              <a:rPr lang="en-US" dirty="0"/>
              <a:t>        }</a:t>
            </a:r>
          </a:p>
          <a:p>
            <a:pPr marL="0" indent="0">
              <a:buNone/>
            </a:pPr>
            <a:r>
              <a:rPr lang="en-US" dirty="0"/>
              <a:t>    }</a:t>
            </a:r>
          </a:p>
          <a:p>
            <a:pPr marL="0" indent="0">
              <a:buNone/>
            </a:pPr>
            <a:endParaRPr lang="en-IN" sz="1200" dirty="0"/>
          </a:p>
        </p:txBody>
      </p:sp>
    </p:spTree>
    <p:extLst>
      <p:ext uri="{BB962C8B-B14F-4D97-AF65-F5344CB8AC3E}">
        <p14:creationId xmlns:p14="http://schemas.microsoft.com/office/powerpoint/2010/main" val="273748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A66B9CA-A24C-0668-CA89-C9A56A28C8DD}"/>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CD125581-3514-B20F-E376-CC79313F8ADE}"/>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62D6DDA6-B754-040E-8053-DF5470A6222B}"/>
              </a:ext>
            </a:extLst>
          </p:cNvPr>
          <p:cNvSpPr>
            <a:spLocks noGrp="1"/>
          </p:cNvSpPr>
          <p:nvPr>
            <p:ph type="sldNum" sz="quarter" idx="12"/>
          </p:nvPr>
        </p:nvSpPr>
        <p:spPr/>
        <p:txBody>
          <a:bodyPr/>
          <a:lstStyle/>
          <a:p>
            <a:fld id="{B5CEABB6-07DC-46E8-9B57-56EC44A396E5}" type="slidenum">
              <a:rPr lang="en-US" smtClean="0"/>
              <a:t>11</a:t>
            </a:fld>
            <a:endParaRPr lang="en-US" dirty="0"/>
          </a:p>
        </p:txBody>
      </p:sp>
      <p:sp>
        <p:nvSpPr>
          <p:cNvPr id="6" name="Content Placeholder 5">
            <a:extLst>
              <a:ext uri="{FF2B5EF4-FFF2-40B4-BE49-F238E27FC236}">
                <a16:creationId xmlns:a16="http://schemas.microsoft.com/office/drawing/2014/main" id="{26F97C71-D38B-DB13-6428-58BE075C38DF}"/>
              </a:ext>
            </a:extLst>
          </p:cNvPr>
          <p:cNvSpPr>
            <a:spLocks noGrp="1"/>
          </p:cNvSpPr>
          <p:nvPr>
            <p:ph sz="quarter" idx="16"/>
          </p:nvPr>
        </p:nvSpPr>
        <p:spPr>
          <a:xfrm>
            <a:off x="838199" y="234892"/>
            <a:ext cx="10515599" cy="6191075"/>
          </a:xfrm>
        </p:spPr>
        <p:txBody>
          <a:bodyPr>
            <a:normAutofit fontScale="25000" lnSpcReduction="20000"/>
          </a:bodyPr>
          <a:lstStyle/>
          <a:p>
            <a:pPr marL="0" indent="0">
              <a:buNone/>
            </a:pPr>
            <a:r>
              <a:rPr lang="en-IN" dirty="0"/>
              <a:t>  void </a:t>
            </a:r>
            <a:r>
              <a:rPr lang="en-IN" dirty="0" err="1"/>
              <a:t>balanceEnquiry</a:t>
            </a:r>
            <a:r>
              <a:rPr lang="en-IN" dirty="0"/>
              <a:t>() {</a:t>
            </a:r>
          </a:p>
          <a:p>
            <a:pPr marL="0" indent="0">
              <a:buNone/>
            </a:pPr>
            <a:r>
              <a:rPr lang="en-IN" dirty="0"/>
              <a:t>        int </a:t>
            </a:r>
            <a:r>
              <a:rPr lang="en-IN" dirty="0" err="1"/>
              <a:t>accNum</a:t>
            </a:r>
            <a:r>
              <a:rPr lang="en-IN" dirty="0"/>
              <a:t>;</a:t>
            </a:r>
          </a:p>
          <a:p>
            <a:pPr marL="0" indent="0">
              <a:buNone/>
            </a:pPr>
            <a:r>
              <a:rPr lang="en-IN" dirty="0"/>
              <a:t>        </a:t>
            </a:r>
            <a:r>
              <a:rPr lang="en-IN" dirty="0" err="1"/>
              <a:t>cout</a:t>
            </a:r>
            <a:r>
              <a:rPr lang="en-IN" dirty="0"/>
              <a:t> &lt;&lt; "Enter account number: ";</a:t>
            </a:r>
          </a:p>
          <a:p>
            <a:pPr marL="0" indent="0">
              <a:buNone/>
            </a:pPr>
            <a:r>
              <a:rPr lang="en-IN" dirty="0"/>
              <a:t>        </a:t>
            </a:r>
            <a:r>
              <a:rPr lang="en-IN" dirty="0" err="1"/>
              <a:t>cin</a:t>
            </a:r>
            <a:r>
              <a:rPr lang="en-IN" dirty="0"/>
              <a:t> &gt;&gt; </a:t>
            </a:r>
            <a:r>
              <a:rPr lang="en-IN" dirty="0" err="1"/>
              <a:t>accNum</a:t>
            </a:r>
            <a:r>
              <a:rPr lang="en-IN" dirty="0"/>
              <a:t>;</a:t>
            </a:r>
          </a:p>
          <a:p>
            <a:pPr marL="0" indent="0">
              <a:buNone/>
            </a:pPr>
            <a:endParaRPr lang="en-IN" dirty="0"/>
          </a:p>
          <a:p>
            <a:pPr marL="0" indent="0">
              <a:buNone/>
            </a:pPr>
            <a:r>
              <a:rPr lang="en-IN" dirty="0"/>
              <a:t>        if (</a:t>
            </a:r>
            <a:r>
              <a:rPr lang="en-IN" dirty="0" err="1"/>
              <a:t>accNum</a:t>
            </a:r>
            <a:r>
              <a:rPr lang="en-IN" dirty="0"/>
              <a:t> &gt; 0 &amp;&amp; </a:t>
            </a:r>
            <a:r>
              <a:rPr lang="en-IN" dirty="0" err="1"/>
              <a:t>accNum</a:t>
            </a:r>
            <a:r>
              <a:rPr lang="en-IN" dirty="0"/>
              <a:t> &lt;= </a:t>
            </a:r>
            <a:r>
              <a:rPr lang="en-IN" dirty="0" err="1"/>
              <a:t>accounts.size</a:t>
            </a:r>
            <a:r>
              <a:rPr lang="en-IN" dirty="0"/>
              <a:t>()) {</a:t>
            </a:r>
          </a:p>
          <a:p>
            <a:pPr marL="0" indent="0">
              <a:buNone/>
            </a:pPr>
            <a:r>
              <a:rPr lang="en-IN" dirty="0"/>
              <a:t>            </a:t>
            </a:r>
            <a:r>
              <a:rPr lang="en-IN" dirty="0" err="1"/>
              <a:t>cout</a:t>
            </a:r>
            <a:r>
              <a:rPr lang="en-IN" dirty="0"/>
              <a:t> &lt;&lt; "Balance for account " &lt;&lt; </a:t>
            </a:r>
            <a:r>
              <a:rPr lang="en-IN" dirty="0" err="1"/>
              <a:t>accNum</a:t>
            </a:r>
            <a:r>
              <a:rPr lang="en-IN" dirty="0"/>
              <a:t> &lt;&lt; ": $" &lt;&lt; accounts[</a:t>
            </a:r>
            <a:r>
              <a:rPr lang="en-IN" dirty="0" err="1"/>
              <a:t>accNum</a:t>
            </a:r>
            <a:r>
              <a:rPr lang="en-IN" dirty="0"/>
              <a:t> - 1].</a:t>
            </a:r>
            <a:r>
              <a:rPr lang="en-IN" dirty="0" err="1"/>
              <a:t>getBalance</a:t>
            </a:r>
            <a:r>
              <a:rPr lang="en-IN" dirty="0"/>
              <a:t>() &lt;&lt; </a:t>
            </a:r>
            <a:r>
              <a:rPr lang="en-IN" dirty="0" err="1"/>
              <a:t>endl</a:t>
            </a:r>
            <a:r>
              <a:rPr lang="en-IN" dirty="0"/>
              <a:t>;</a:t>
            </a:r>
          </a:p>
          <a:p>
            <a:pPr marL="0" indent="0">
              <a:buNone/>
            </a:pPr>
            <a:r>
              <a:rPr lang="en-IN" dirty="0"/>
              <a:t>        } else {</a:t>
            </a:r>
          </a:p>
          <a:p>
            <a:pPr marL="0" indent="0">
              <a:buNone/>
            </a:pPr>
            <a:r>
              <a:rPr lang="en-IN" dirty="0"/>
              <a:t>            </a:t>
            </a:r>
            <a:r>
              <a:rPr lang="en-IN" dirty="0" err="1"/>
              <a:t>cout</a:t>
            </a:r>
            <a:r>
              <a:rPr lang="en-IN" dirty="0"/>
              <a:t> &lt;&lt; "Invalid account number!" &lt;&lt; </a:t>
            </a:r>
            <a:r>
              <a:rPr lang="en-IN" dirty="0" err="1"/>
              <a:t>endl</a:t>
            </a:r>
            <a:r>
              <a:rPr lang="en-IN" dirty="0"/>
              <a:t>;</a:t>
            </a:r>
          </a:p>
          <a:p>
            <a:pPr marL="0" indent="0">
              <a:buNone/>
            </a:pPr>
            <a:r>
              <a:rPr lang="en-IN" dirty="0"/>
              <a:t>        }</a:t>
            </a:r>
          </a:p>
          <a:p>
            <a:pPr marL="0" indent="0">
              <a:buNone/>
            </a:pPr>
            <a:r>
              <a:rPr lang="en-IN" dirty="0"/>
              <a:t>    }</a:t>
            </a:r>
          </a:p>
          <a:p>
            <a:pPr marL="0" indent="0">
              <a:buNone/>
            </a:pPr>
            <a:endParaRPr lang="en-IN" dirty="0"/>
          </a:p>
          <a:p>
            <a:pPr marL="0" indent="0">
              <a:buNone/>
            </a:pPr>
            <a:r>
              <a:rPr lang="en-IN" dirty="0"/>
              <a:t>    void transfer() {</a:t>
            </a:r>
          </a:p>
          <a:p>
            <a:pPr marL="0" indent="0">
              <a:buNone/>
            </a:pPr>
            <a:r>
              <a:rPr lang="en-IN" dirty="0"/>
              <a:t>        int </a:t>
            </a:r>
            <a:r>
              <a:rPr lang="en-IN" dirty="0" err="1"/>
              <a:t>senderAccNum</a:t>
            </a:r>
            <a:r>
              <a:rPr lang="en-IN" dirty="0"/>
              <a:t>, </a:t>
            </a:r>
            <a:r>
              <a:rPr lang="en-IN" dirty="0" err="1"/>
              <a:t>receiverAccNum</a:t>
            </a:r>
            <a:r>
              <a:rPr lang="en-IN" dirty="0"/>
              <a:t>;</a:t>
            </a:r>
          </a:p>
          <a:p>
            <a:pPr marL="0" indent="0">
              <a:buNone/>
            </a:pPr>
            <a:r>
              <a:rPr lang="en-IN" dirty="0"/>
              <a:t>        double amount ;</a:t>
            </a:r>
          </a:p>
          <a:p>
            <a:pPr marL="0" indent="0">
              <a:buNone/>
            </a:pPr>
            <a:r>
              <a:rPr lang="en-IN" dirty="0"/>
              <a:t>        </a:t>
            </a:r>
            <a:r>
              <a:rPr lang="en-IN" dirty="0" err="1"/>
              <a:t>cout</a:t>
            </a:r>
            <a:r>
              <a:rPr lang="en-IN" dirty="0"/>
              <a:t> &lt;&lt; "Enter sender account number: ";</a:t>
            </a:r>
          </a:p>
          <a:p>
            <a:pPr marL="0" indent="0">
              <a:buNone/>
            </a:pPr>
            <a:r>
              <a:rPr lang="en-IN" dirty="0"/>
              <a:t>        </a:t>
            </a:r>
            <a:r>
              <a:rPr lang="en-IN" dirty="0" err="1"/>
              <a:t>cin</a:t>
            </a:r>
            <a:r>
              <a:rPr lang="en-IN" dirty="0"/>
              <a:t> &gt;&gt; </a:t>
            </a:r>
            <a:r>
              <a:rPr lang="en-IN" dirty="0" err="1"/>
              <a:t>senderAccNum</a:t>
            </a:r>
            <a:r>
              <a:rPr lang="en-IN" dirty="0"/>
              <a:t>;</a:t>
            </a:r>
          </a:p>
          <a:p>
            <a:pPr marL="0" indent="0">
              <a:buNone/>
            </a:pPr>
            <a:r>
              <a:rPr lang="en-IN" dirty="0"/>
              <a:t>        </a:t>
            </a:r>
            <a:r>
              <a:rPr lang="en-IN" dirty="0" err="1"/>
              <a:t>cout</a:t>
            </a:r>
            <a:r>
              <a:rPr lang="en-IN" dirty="0"/>
              <a:t> &lt;&lt; "Enter receiver account number: ";</a:t>
            </a:r>
          </a:p>
          <a:p>
            <a:pPr marL="0" indent="0">
              <a:buNone/>
            </a:pPr>
            <a:r>
              <a:rPr lang="en-IN" dirty="0"/>
              <a:t>        </a:t>
            </a:r>
            <a:r>
              <a:rPr lang="en-IN" dirty="0" err="1"/>
              <a:t>cin</a:t>
            </a:r>
            <a:r>
              <a:rPr lang="en-IN" dirty="0"/>
              <a:t> &gt;&gt; </a:t>
            </a:r>
            <a:r>
              <a:rPr lang="en-IN" dirty="0" err="1"/>
              <a:t>receiverAccNum</a:t>
            </a:r>
            <a:r>
              <a:rPr lang="en-IN" dirty="0"/>
              <a:t>;</a:t>
            </a:r>
          </a:p>
          <a:p>
            <a:pPr marL="0" indent="0">
              <a:buNone/>
            </a:pPr>
            <a:r>
              <a:rPr lang="en-IN" dirty="0"/>
              <a:t>        </a:t>
            </a:r>
            <a:r>
              <a:rPr lang="en-IN" dirty="0" err="1"/>
              <a:t>cout</a:t>
            </a:r>
            <a:r>
              <a:rPr lang="en-IN" dirty="0"/>
              <a:t> &lt;&lt; "Enter amount to transfer: ";</a:t>
            </a:r>
          </a:p>
          <a:p>
            <a:pPr marL="0" indent="0">
              <a:buNone/>
            </a:pPr>
            <a:r>
              <a:rPr lang="en-IN" dirty="0"/>
              <a:t>        </a:t>
            </a:r>
            <a:r>
              <a:rPr lang="en-IN" dirty="0" err="1"/>
              <a:t>cin</a:t>
            </a:r>
            <a:r>
              <a:rPr lang="en-IN" dirty="0"/>
              <a:t> &gt;&gt; amount;</a:t>
            </a:r>
          </a:p>
          <a:p>
            <a:pPr marL="0" indent="0">
              <a:buNone/>
            </a:pPr>
            <a:endParaRPr lang="en-IN" dirty="0"/>
          </a:p>
          <a:p>
            <a:pPr marL="0" indent="0">
              <a:buNone/>
            </a:pPr>
            <a:r>
              <a:rPr lang="en-IN" dirty="0"/>
              <a:t>        if (</a:t>
            </a:r>
            <a:r>
              <a:rPr lang="en-IN" dirty="0" err="1"/>
              <a:t>senderAccNum</a:t>
            </a:r>
            <a:r>
              <a:rPr lang="en-IN" dirty="0"/>
              <a:t> &gt; 0 &amp;&amp; </a:t>
            </a:r>
            <a:r>
              <a:rPr lang="en-IN" dirty="0" err="1"/>
              <a:t>senderAccNum</a:t>
            </a:r>
            <a:r>
              <a:rPr lang="en-IN" dirty="0"/>
              <a:t> &lt;= </a:t>
            </a:r>
            <a:r>
              <a:rPr lang="en-IN" dirty="0" err="1"/>
              <a:t>accounts.size</a:t>
            </a:r>
            <a:r>
              <a:rPr lang="en-IN" dirty="0"/>
              <a:t>() &amp;&amp; </a:t>
            </a:r>
            <a:r>
              <a:rPr lang="en-IN" dirty="0" err="1"/>
              <a:t>receiverAccNum</a:t>
            </a:r>
            <a:r>
              <a:rPr lang="en-IN" dirty="0"/>
              <a:t> &gt; 0 &amp;&amp; </a:t>
            </a:r>
            <a:r>
              <a:rPr lang="en-IN" dirty="0" err="1"/>
              <a:t>receiverAccNum</a:t>
            </a:r>
            <a:r>
              <a:rPr lang="en-IN" dirty="0"/>
              <a:t> &lt;= </a:t>
            </a:r>
            <a:r>
              <a:rPr lang="en-IN" dirty="0" err="1"/>
              <a:t>accounts.size</a:t>
            </a:r>
            <a:r>
              <a:rPr lang="en-IN" dirty="0"/>
              <a:t>()) {</a:t>
            </a:r>
          </a:p>
          <a:p>
            <a:pPr marL="0" indent="0">
              <a:buNone/>
            </a:pPr>
            <a:r>
              <a:rPr lang="en-IN" dirty="0"/>
              <a:t>            accounts[</a:t>
            </a:r>
            <a:r>
              <a:rPr lang="en-IN" dirty="0" err="1"/>
              <a:t>senderAccNum</a:t>
            </a:r>
            <a:r>
              <a:rPr lang="en-IN" dirty="0"/>
              <a:t> - 1].transfer(accounts[</a:t>
            </a:r>
            <a:r>
              <a:rPr lang="en-IN" dirty="0" err="1"/>
              <a:t>receiverAccNum</a:t>
            </a:r>
            <a:r>
              <a:rPr lang="en-IN" dirty="0"/>
              <a:t> - 1], amount);</a:t>
            </a:r>
          </a:p>
          <a:p>
            <a:pPr marL="0" indent="0">
              <a:buNone/>
            </a:pPr>
            <a:r>
              <a:rPr lang="en-IN" dirty="0"/>
              <a:t>        } else {</a:t>
            </a:r>
          </a:p>
          <a:p>
            <a:pPr marL="0" indent="0">
              <a:buNone/>
            </a:pPr>
            <a:r>
              <a:rPr lang="en-IN" dirty="0"/>
              <a:t>            </a:t>
            </a:r>
            <a:r>
              <a:rPr lang="en-IN" dirty="0" err="1"/>
              <a:t>cout</a:t>
            </a:r>
            <a:r>
              <a:rPr lang="en-IN" dirty="0"/>
              <a:t> &lt;&lt; "Invalid account numbers!" &lt;&lt; </a:t>
            </a:r>
            <a:r>
              <a:rPr lang="en-IN" dirty="0" err="1"/>
              <a:t>endl</a:t>
            </a:r>
            <a:r>
              <a:rPr lang="en-IN" dirty="0"/>
              <a:t>;</a:t>
            </a:r>
          </a:p>
          <a:p>
            <a:pPr marL="0" indent="0">
              <a:buNone/>
            </a:pPr>
            <a:r>
              <a:rPr lang="en-IN" dirty="0"/>
              <a:t>        }</a:t>
            </a:r>
          </a:p>
          <a:p>
            <a:pPr marL="0" indent="0">
              <a:buNone/>
            </a:pPr>
            <a:r>
              <a:rPr lang="en-IN" dirty="0"/>
              <a:t>    }</a:t>
            </a:r>
            <a:endParaRPr lang="en-IN" sz="1100" dirty="0"/>
          </a:p>
        </p:txBody>
      </p:sp>
    </p:spTree>
    <p:extLst>
      <p:ext uri="{BB962C8B-B14F-4D97-AF65-F5344CB8AC3E}">
        <p14:creationId xmlns:p14="http://schemas.microsoft.com/office/powerpoint/2010/main" val="4107551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B76F218-0F4B-3395-0CCE-8A0B96929EEB}"/>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6AB5D61D-0376-95C8-2E23-53F666889F32}"/>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68E404A3-CB8C-5873-FD83-69B02F7CEB06}"/>
              </a:ext>
            </a:extLst>
          </p:cNvPr>
          <p:cNvSpPr>
            <a:spLocks noGrp="1"/>
          </p:cNvSpPr>
          <p:nvPr>
            <p:ph type="sldNum" sz="quarter" idx="12"/>
          </p:nvPr>
        </p:nvSpPr>
        <p:spPr/>
        <p:txBody>
          <a:bodyPr/>
          <a:lstStyle/>
          <a:p>
            <a:fld id="{B5CEABB6-07DC-46E8-9B57-56EC44A396E5}" type="slidenum">
              <a:rPr lang="en-US" smtClean="0"/>
              <a:t>12</a:t>
            </a:fld>
            <a:endParaRPr lang="en-US" dirty="0"/>
          </a:p>
        </p:txBody>
      </p:sp>
      <p:sp>
        <p:nvSpPr>
          <p:cNvPr id="7" name="Title 1">
            <a:extLst>
              <a:ext uri="{FF2B5EF4-FFF2-40B4-BE49-F238E27FC236}">
                <a16:creationId xmlns:a16="http://schemas.microsoft.com/office/drawing/2014/main" id="{C5DE675B-3835-9AA3-367A-AB7ED50217ED}"/>
              </a:ext>
            </a:extLst>
          </p:cNvPr>
          <p:cNvSpPr>
            <a:spLocks noGrp="1"/>
          </p:cNvSpPr>
          <p:nvPr>
            <p:ph sz="quarter" idx="16"/>
          </p:nvPr>
        </p:nvSpPr>
        <p:spPr>
          <a:xfrm>
            <a:off x="838200" y="217488"/>
            <a:ext cx="10515600" cy="6138862"/>
          </a:xfrm>
        </p:spPr>
        <p:txBody>
          <a:bodyPr>
            <a:normAutofit fontScale="40000" lnSpcReduction="20000"/>
          </a:bodyPr>
          <a:lstStyle/>
          <a:p>
            <a:pPr marL="0" indent="0">
              <a:buNone/>
            </a:pPr>
            <a:r>
              <a:rPr lang="en-IN" dirty="0"/>
              <a:t> void menu() {</a:t>
            </a:r>
          </a:p>
          <a:p>
            <a:pPr marL="0" indent="0">
              <a:buNone/>
            </a:pPr>
            <a:r>
              <a:rPr lang="en-IN" dirty="0"/>
              <a:t>        int choice;</a:t>
            </a:r>
          </a:p>
          <a:p>
            <a:pPr marL="0" indent="0">
              <a:buNone/>
            </a:pPr>
            <a:r>
              <a:rPr lang="en-IN" dirty="0"/>
              <a:t>        do {</a:t>
            </a:r>
          </a:p>
          <a:p>
            <a:pPr marL="0" indent="0">
              <a:buNone/>
            </a:pPr>
            <a:r>
              <a:rPr lang="en-IN" dirty="0"/>
              <a:t>            </a:t>
            </a:r>
            <a:r>
              <a:rPr lang="en-IN" dirty="0" err="1"/>
              <a:t>cout</a:t>
            </a:r>
            <a:r>
              <a:rPr lang="en-IN" dirty="0"/>
              <a:t> &lt;&lt; "\n--- Banking System Menu ---\n";</a:t>
            </a:r>
          </a:p>
          <a:p>
            <a:pPr marL="0" indent="0">
              <a:buNone/>
            </a:pPr>
            <a:r>
              <a:rPr lang="en-IN" dirty="0"/>
              <a:t>            </a:t>
            </a:r>
            <a:r>
              <a:rPr lang="en-IN" dirty="0" err="1"/>
              <a:t>cout</a:t>
            </a:r>
            <a:r>
              <a:rPr lang="en-IN" dirty="0"/>
              <a:t> &lt;&lt; "1. Create Account\n";</a:t>
            </a:r>
          </a:p>
          <a:p>
            <a:pPr marL="0" indent="0">
              <a:buNone/>
            </a:pPr>
            <a:r>
              <a:rPr lang="en-IN" dirty="0"/>
              <a:t>            </a:t>
            </a:r>
            <a:r>
              <a:rPr lang="en-IN" dirty="0" err="1"/>
              <a:t>cout</a:t>
            </a:r>
            <a:r>
              <a:rPr lang="en-IN" dirty="0"/>
              <a:t> &lt;&lt; "2. Deposit\n";</a:t>
            </a:r>
          </a:p>
          <a:p>
            <a:pPr marL="0" indent="0">
              <a:buNone/>
            </a:pPr>
            <a:r>
              <a:rPr lang="en-IN" dirty="0"/>
              <a:t>            </a:t>
            </a:r>
            <a:r>
              <a:rPr lang="en-IN" dirty="0" err="1"/>
              <a:t>cout</a:t>
            </a:r>
            <a:r>
              <a:rPr lang="en-IN" dirty="0"/>
              <a:t> &lt;&lt; "3. Withdraw\n";</a:t>
            </a:r>
          </a:p>
          <a:p>
            <a:pPr marL="0" indent="0">
              <a:buNone/>
            </a:pPr>
            <a:r>
              <a:rPr lang="en-IN" dirty="0"/>
              <a:t>            </a:t>
            </a:r>
            <a:r>
              <a:rPr lang="en-IN" dirty="0" err="1"/>
              <a:t>cout</a:t>
            </a:r>
            <a:r>
              <a:rPr lang="en-IN" dirty="0"/>
              <a:t> &lt;&lt; "4. Balance Enquiry\n";</a:t>
            </a:r>
          </a:p>
          <a:p>
            <a:pPr marL="0" indent="0">
              <a:buNone/>
            </a:pPr>
            <a:r>
              <a:rPr lang="en-IN" dirty="0"/>
              <a:t>            </a:t>
            </a:r>
            <a:r>
              <a:rPr lang="en-IN" dirty="0" err="1"/>
              <a:t>cout</a:t>
            </a:r>
            <a:r>
              <a:rPr lang="en-IN" dirty="0"/>
              <a:t> &lt;&lt; "5. Transfer\n";</a:t>
            </a:r>
          </a:p>
          <a:p>
            <a:pPr marL="0" indent="0">
              <a:buNone/>
            </a:pPr>
            <a:r>
              <a:rPr lang="en-IN" dirty="0"/>
              <a:t>            </a:t>
            </a:r>
            <a:r>
              <a:rPr lang="en-IN" dirty="0" err="1"/>
              <a:t>cout</a:t>
            </a:r>
            <a:r>
              <a:rPr lang="en-IN" dirty="0"/>
              <a:t> &lt;&lt; "6. Exit\n";</a:t>
            </a:r>
          </a:p>
          <a:p>
            <a:pPr marL="0" indent="0">
              <a:buNone/>
            </a:pPr>
            <a:r>
              <a:rPr lang="en-IN" dirty="0"/>
              <a:t>            </a:t>
            </a:r>
            <a:r>
              <a:rPr lang="en-IN" dirty="0" err="1"/>
              <a:t>cout</a:t>
            </a:r>
            <a:r>
              <a:rPr lang="en-IN" dirty="0"/>
              <a:t> &lt;&lt; "Enter your choice: ";</a:t>
            </a:r>
          </a:p>
          <a:p>
            <a:pPr marL="0" indent="0">
              <a:buNone/>
            </a:pPr>
            <a:r>
              <a:rPr lang="en-IN" dirty="0"/>
              <a:t>            </a:t>
            </a:r>
            <a:r>
              <a:rPr lang="en-IN" dirty="0" err="1"/>
              <a:t>cin</a:t>
            </a:r>
            <a:r>
              <a:rPr lang="en-IN" dirty="0"/>
              <a:t> &gt;&gt; choice;</a:t>
            </a:r>
          </a:p>
          <a:p>
            <a:pPr marL="0" indent="0">
              <a:buNone/>
            </a:pPr>
            <a:endParaRPr lang="en-IN" dirty="0"/>
          </a:p>
          <a:p>
            <a:pPr marL="0" indent="0">
              <a:buNone/>
            </a:pPr>
            <a:r>
              <a:rPr lang="en-IN" dirty="0"/>
              <a:t>            switch (choice) {</a:t>
            </a:r>
          </a:p>
          <a:p>
            <a:pPr marL="0" indent="0">
              <a:buNone/>
            </a:pPr>
            <a:r>
              <a:rPr lang="en-IN" dirty="0"/>
              <a:t>                case 1:</a:t>
            </a:r>
          </a:p>
          <a:p>
            <a:pPr marL="0" indent="0">
              <a:buNone/>
            </a:pPr>
            <a:r>
              <a:rPr lang="en-IN" dirty="0"/>
              <a:t>                    </a:t>
            </a:r>
            <a:r>
              <a:rPr lang="en-IN" dirty="0" err="1"/>
              <a:t>createAccount</a:t>
            </a:r>
            <a:r>
              <a:rPr lang="en-IN" dirty="0"/>
              <a:t>();</a:t>
            </a:r>
          </a:p>
          <a:p>
            <a:pPr marL="0" indent="0">
              <a:buNone/>
            </a:pPr>
            <a:r>
              <a:rPr lang="en-IN" dirty="0"/>
              <a:t>                    break;</a:t>
            </a:r>
          </a:p>
          <a:p>
            <a:pPr marL="0" indent="0">
              <a:buNone/>
            </a:pPr>
            <a:r>
              <a:rPr lang="en-IN" dirty="0"/>
              <a:t>                case 2:</a:t>
            </a:r>
          </a:p>
          <a:p>
            <a:pPr marL="0" indent="0">
              <a:buNone/>
            </a:pPr>
            <a:r>
              <a:rPr lang="en-IN" dirty="0"/>
              <a:t>                    deposit();</a:t>
            </a:r>
          </a:p>
          <a:p>
            <a:pPr marL="0" indent="0">
              <a:buNone/>
            </a:pPr>
            <a:r>
              <a:rPr lang="en-IN" dirty="0"/>
              <a:t>                    break;</a:t>
            </a:r>
          </a:p>
          <a:p>
            <a:pPr marL="0" indent="0">
              <a:buNone/>
            </a:pPr>
            <a:r>
              <a:rPr lang="en-IN" dirty="0"/>
              <a:t>                case 3:</a:t>
            </a:r>
          </a:p>
          <a:p>
            <a:pPr marL="0" indent="0">
              <a:buNone/>
            </a:pPr>
            <a:r>
              <a:rPr lang="en-IN" dirty="0"/>
              <a:t>                    withdraw();</a:t>
            </a:r>
          </a:p>
          <a:p>
            <a:pPr marL="0" indent="0">
              <a:buNone/>
            </a:pPr>
            <a:r>
              <a:rPr lang="en-IN" dirty="0"/>
              <a:t>                    break;</a:t>
            </a:r>
          </a:p>
          <a:p>
            <a:pPr marL="0" indent="0">
              <a:buNone/>
            </a:pPr>
            <a:r>
              <a:rPr lang="en-IN" dirty="0"/>
              <a:t>                </a:t>
            </a:r>
            <a:endParaRPr lang="en-IN" sz="1100" dirty="0"/>
          </a:p>
        </p:txBody>
      </p:sp>
    </p:spTree>
    <p:extLst>
      <p:ext uri="{BB962C8B-B14F-4D97-AF65-F5344CB8AC3E}">
        <p14:creationId xmlns:p14="http://schemas.microsoft.com/office/powerpoint/2010/main" val="308250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080073F-D608-9981-E508-392E24C8378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2722D23C-81E5-26A3-9797-964D061E8C54}"/>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1EA5897E-B5AB-EECE-CED9-C7569AEBB2DA}"/>
              </a:ext>
            </a:extLst>
          </p:cNvPr>
          <p:cNvSpPr>
            <a:spLocks noGrp="1"/>
          </p:cNvSpPr>
          <p:nvPr>
            <p:ph type="sldNum" sz="quarter" idx="12"/>
          </p:nvPr>
        </p:nvSpPr>
        <p:spPr/>
        <p:txBody>
          <a:bodyPr/>
          <a:lstStyle/>
          <a:p>
            <a:fld id="{B5CEABB6-07DC-46E8-9B57-56EC44A396E5}" type="slidenum">
              <a:rPr lang="en-US" smtClean="0"/>
              <a:t>13</a:t>
            </a:fld>
            <a:endParaRPr lang="en-US" dirty="0"/>
          </a:p>
        </p:txBody>
      </p:sp>
      <p:sp>
        <p:nvSpPr>
          <p:cNvPr id="7" name="Title 1">
            <a:extLst>
              <a:ext uri="{FF2B5EF4-FFF2-40B4-BE49-F238E27FC236}">
                <a16:creationId xmlns:a16="http://schemas.microsoft.com/office/drawing/2014/main" id="{D0893961-7547-A648-CA64-7719016A076E}"/>
              </a:ext>
            </a:extLst>
          </p:cNvPr>
          <p:cNvSpPr>
            <a:spLocks noGrp="1"/>
          </p:cNvSpPr>
          <p:nvPr>
            <p:ph sz="quarter" idx="16"/>
          </p:nvPr>
        </p:nvSpPr>
        <p:spPr>
          <a:xfrm>
            <a:off x="573024" y="348361"/>
            <a:ext cx="10515600" cy="5430838"/>
          </a:xfrm>
        </p:spPr>
        <p:txBody>
          <a:bodyPr>
            <a:normAutofit fontScale="92500" lnSpcReduction="20000"/>
          </a:bodyPr>
          <a:lstStyle/>
          <a:p>
            <a:pPr marL="0" indent="0">
              <a:buNone/>
            </a:pPr>
            <a:r>
              <a:rPr lang="en-IN" sz="1100" dirty="0"/>
              <a:t>               case 4:</a:t>
            </a:r>
          </a:p>
          <a:p>
            <a:pPr marL="0" indent="0">
              <a:buNone/>
            </a:pPr>
            <a:r>
              <a:rPr lang="en-IN" sz="1100" dirty="0"/>
              <a:t>                    </a:t>
            </a:r>
            <a:r>
              <a:rPr lang="en-IN" sz="1100" dirty="0" err="1"/>
              <a:t>balanceEnquiry</a:t>
            </a:r>
            <a:r>
              <a:rPr lang="en-IN" sz="1100" dirty="0"/>
              <a:t>();</a:t>
            </a:r>
          </a:p>
          <a:p>
            <a:pPr marL="0" indent="0">
              <a:buNone/>
            </a:pPr>
            <a:r>
              <a:rPr lang="en-IN" sz="1100" dirty="0"/>
              <a:t>                    break;</a:t>
            </a:r>
          </a:p>
          <a:p>
            <a:pPr marL="0" indent="0">
              <a:buNone/>
            </a:pPr>
            <a:r>
              <a:rPr lang="en-IN" sz="1100" dirty="0"/>
              <a:t>                case 5:</a:t>
            </a:r>
          </a:p>
          <a:p>
            <a:pPr marL="0" indent="0">
              <a:buNone/>
            </a:pPr>
            <a:r>
              <a:rPr lang="en-IN" sz="1100" dirty="0"/>
              <a:t>                    transfer();</a:t>
            </a:r>
          </a:p>
          <a:p>
            <a:pPr marL="0" indent="0">
              <a:buNone/>
            </a:pPr>
            <a:r>
              <a:rPr lang="en-IN" sz="1100" dirty="0"/>
              <a:t>                    break;</a:t>
            </a:r>
          </a:p>
          <a:p>
            <a:pPr marL="0" indent="0">
              <a:buNone/>
            </a:pPr>
            <a:r>
              <a:rPr lang="en-IN" sz="1100" dirty="0"/>
              <a:t>                case 6:</a:t>
            </a:r>
          </a:p>
          <a:p>
            <a:pPr marL="0" indent="0">
              <a:buNone/>
            </a:pPr>
            <a:r>
              <a:rPr lang="en-IN" sz="1100" dirty="0"/>
              <a:t>                    </a:t>
            </a:r>
            <a:r>
              <a:rPr lang="en-IN" sz="1100" dirty="0" err="1"/>
              <a:t>cout</a:t>
            </a:r>
            <a:r>
              <a:rPr lang="en-IN" sz="1100" dirty="0"/>
              <a:t> &lt;&lt; "Exiting the Banking System. Goodbye!" &lt;&lt; </a:t>
            </a:r>
            <a:r>
              <a:rPr lang="en-IN" sz="1100" dirty="0" err="1"/>
              <a:t>endl</a:t>
            </a:r>
            <a:r>
              <a:rPr lang="en-IN" sz="1100" dirty="0"/>
              <a:t>;</a:t>
            </a:r>
          </a:p>
          <a:p>
            <a:pPr marL="0" indent="0">
              <a:buNone/>
            </a:pPr>
            <a:r>
              <a:rPr lang="en-IN" sz="1100" dirty="0"/>
              <a:t>                    break;</a:t>
            </a:r>
          </a:p>
          <a:p>
            <a:pPr marL="0" indent="0">
              <a:buNone/>
            </a:pPr>
            <a:r>
              <a:rPr lang="en-IN" sz="1100" dirty="0"/>
              <a:t>                default:</a:t>
            </a:r>
          </a:p>
          <a:p>
            <a:pPr marL="0" indent="0">
              <a:buNone/>
            </a:pPr>
            <a:r>
              <a:rPr lang="en-IN" sz="1100" dirty="0"/>
              <a:t>                    </a:t>
            </a:r>
            <a:r>
              <a:rPr lang="en-IN" sz="1100" dirty="0" err="1"/>
              <a:t>cout</a:t>
            </a:r>
            <a:r>
              <a:rPr lang="en-IN" sz="1100" dirty="0"/>
              <a:t> &lt;&lt; "Invalid choice! Please try again." &lt;&lt; </a:t>
            </a:r>
            <a:r>
              <a:rPr lang="en-IN" sz="1100" dirty="0" err="1"/>
              <a:t>endl</a:t>
            </a:r>
            <a:r>
              <a:rPr lang="en-IN" sz="1100" dirty="0"/>
              <a:t>;</a:t>
            </a:r>
          </a:p>
          <a:p>
            <a:pPr marL="0" indent="0">
              <a:buNone/>
            </a:pPr>
            <a:r>
              <a:rPr lang="en-IN" sz="1100" dirty="0"/>
              <a:t>                    break;</a:t>
            </a:r>
          </a:p>
          <a:p>
            <a:pPr marL="0" indent="0">
              <a:buNone/>
            </a:pPr>
            <a:r>
              <a:rPr lang="en-IN" sz="1100" dirty="0"/>
              <a:t>            }</a:t>
            </a:r>
          </a:p>
          <a:p>
            <a:pPr marL="0" indent="0">
              <a:buNone/>
            </a:pPr>
            <a:r>
              <a:rPr lang="en-IN" sz="1100" dirty="0"/>
              <a:t>        } while (choice != 6);</a:t>
            </a:r>
          </a:p>
          <a:p>
            <a:pPr marL="0" indent="0">
              <a:buNone/>
            </a:pPr>
            <a:r>
              <a:rPr lang="en-IN" sz="1100" dirty="0"/>
              <a:t>    }</a:t>
            </a:r>
          </a:p>
          <a:p>
            <a:pPr marL="0" indent="0">
              <a:buNone/>
            </a:pPr>
            <a:r>
              <a:rPr lang="en-IN" sz="1100" dirty="0"/>
              <a:t>};</a:t>
            </a:r>
          </a:p>
          <a:p>
            <a:pPr marL="0" indent="0">
              <a:buNone/>
            </a:pPr>
            <a:endParaRPr lang="en-IN" sz="1100" dirty="0"/>
          </a:p>
          <a:p>
            <a:pPr marL="0" indent="0">
              <a:buNone/>
            </a:pPr>
            <a:r>
              <a:rPr lang="en-IN" sz="1100" dirty="0"/>
              <a:t>int main() {</a:t>
            </a:r>
          </a:p>
          <a:p>
            <a:pPr marL="0" indent="0">
              <a:buNone/>
            </a:pPr>
            <a:r>
              <a:rPr lang="en-IN" sz="1100" dirty="0"/>
              <a:t>    </a:t>
            </a:r>
            <a:r>
              <a:rPr lang="en-IN" sz="1100" dirty="0" err="1"/>
              <a:t>BankingSystem</a:t>
            </a:r>
            <a:r>
              <a:rPr lang="en-IN" sz="1100" dirty="0"/>
              <a:t> </a:t>
            </a:r>
            <a:r>
              <a:rPr lang="en-IN" sz="1100" dirty="0" err="1"/>
              <a:t>bankSystem</a:t>
            </a:r>
            <a:r>
              <a:rPr lang="en-IN" sz="1100" dirty="0"/>
              <a:t>;</a:t>
            </a:r>
          </a:p>
          <a:p>
            <a:pPr marL="0" indent="0">
              <a:buNone/>
            </a:pPr>
            <a:r>
              <a:rPr lang="en-IN" sz="1100" dirty="0"/>
              <a:t>    </a:t>
            </a:r>
            <a:r>
              <a:rPr lang="en-IN" sz="1100" dirty="0" err="1"/>
              <a:t>bankSystem.menu</a:t>
            </a:r>
            <a:r>
              <a:rPr lang="en-IN" sz="1100" dirty="0"/>
              <a:t>();</a:t>
            </a:r>
          </a:p>
          <a:p>
            <a:pPr marL="0" indent="0">
              <a:buNone/>
            </a:pPr>
            <a:r>
              <a:rPr lang="en-IN" sz="1100" dirty="0"/>
              <a:t>    return 0;</a:t>
            </a:r>
          </a:p>
          <a:p>
            <a:pPr marL="0" indent="0">
              <a:buNone/>
            </a:pPr>
            <a:r>
              <a:rPr lang="en-IN" sz="1100" dirty="0"/>
              <a:t>}</a:t>
            </a:r>
          </a:p>
        </p:txBody>
      </p:sp>
    </p:spTree>
    <p:extLst>
      <p:ext uri="{BB962C8B-B14F-4D97-AF65-F5344CB8AC3E}">
        <p14:creationId xmlns:p14="http://schemas.microsoft.com/office/powerpoint/2010/main" val="260756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58A0-09C8-B64F-B31C-55FCC2DDE8A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AC0B0E3-8628-2DD2-FBDD-AA61AC22D7A4}"/>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EBB403E3-4513-8B47-459A-B9DE2ED724F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DFFD274-1078-3951-86C5-D80EF8528512}"/>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A5F848BE-40AD-1FB2-5591-A15B6F8275C5}"/>
              </a:ext>
            </a:extLst>
          </p:cNvPr>
          <p:cNvSpPr>
            <a:spLocks noGrp="1"/>
          </p:cNvSpPr>
          <p:nvPr>
            <p:ph type="sldNum" sz="quarter" idx="12"/>
          </p:nvPr>
        </p:nvSpPr>
        <p:spPr/>
        <p:txBody>
          <a:bodyPr/>
          <a:lstStyle/>
          <a:p>
            <a:fld id="{B5CEABB6-07DC-46E8-9B57-56EC44A396E5}" type="slidenum">
              <a:rPr lang="en-US" smtClean="0"/>
              <a:t>14</a:t>
            </a:fld>
            <a:endParaRPr lang="en-US" dirty="0"/>
          </a:p>
        </p:txBody>
      </p:sp>
      <p:pic>
        <p:nvPicPr>
          <p:cNvPr id="8" name="Picture 7">
            <a:extLst>
              <a:ext uri="{FF2B5EF4-FFF2-40B4-BE49-F238E27FC236}">
                <a16:creationId xmlns:a16="http://schemas.microsoft.com/office/drawing/2014/main" id="{814BB3AD-C4C6-169B-EBA3-8C78462E38A5}"/>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5677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27574-A3BB-4D17-4685-78F008735EE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DD7F581-9FF3-0003-B4D1-B917640042A6}"/>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2E767CC6-7B6C-9BE7-047A-D9F518CC52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9597E-DA5E-CE03-8C65-382369500EBF}"/>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0A69BB5A-05A0-DB73-094D-CEEEEFE3ECAE}"/>
              </a:ext>
            </a:extLst>
          </p:cNvPr>
          <p:cNvSpPr>
            <a:spLocks noGrp="1"/>
          </p:cNvSpPr>
          <p:nvPr>
            <p:ph type="sldNum" sz="quarter" idx="12"/>
          </p:nvPr>
        </p:nvSpPr>
        <p:spPr/>
        <p:txBody>
          <a:bodyPr/>
          <a:lstStyle/>
          <a:p>
            <a:fld id="{B5CEABB6-07DC-46E8-9B57-56EC44A396E5}" type="slidenum">
              <a:rPr lang="en-US" smtClean="0"/>
              <a:t>15</a:t>
            </a:fld>
            <a:endParaRPr lang="en-US" dirty="0"/>
          </a:p>
        </p:txBody>
      </p:sp>
      <p:pic>
        <p:nvPicPr>
          <p:cNvPr id="8" name="Picture 7">
            <a:extLst>
              <a:ext uri="{FF2B5EF4-FFF2-40B4-BE49-F238E27FC236}">
                <a16:creationId xmlns:a16="http://schemas.microsoft.com/office/drawing/2014/main" id="{0BC2C409-0837-C51C-7688-836994CB0A22}"/>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52192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DB77-71E0-C0B7-1059-88D4FA0E399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A0D8F94-89D0-4B41-EBAD-9748B6C7A3C0}"/>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17A0DE2C-EA76-857E-A031-7A1AAA24E36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F5C61BA-979D-4686-5FD1-B1DDAB855A8A}"/>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33D65D39-64B3-83E1-8935-6DF8006C1C07}"/>
              </a:ext>
            </a:extLst>
          </p:cNvPr>
          <p:cNvSpPr>
            <a:spLocks noGrp="1"/>
          </p:cNvSpPr>
          <p:nvPr>
            <p:ph type="sldNum" sz="quarter" idx="12"/>
          </p:nvPr>
        </p:nvSpPr>
        <p:spPr/>
        <p:txBody>
          <a:bodyPr/>
          <a:lstStyle/>
          <a:p>
            <a:fld id="{B5CEABB6-07DC-46E8-9B57-56EC44A396E5}" type="slidenum">
              <a:rPr lang="en-US" smtClean="0"/>
              <a:t>16</a:t>
            </a:fld>
            <a:endParaRPr lang="en-US" dirty="0"/>
          </a:p>
        </p:txBody>
      </p:sp>
      <p:pic>
        <p:nvPicPr>
          <p:cNvPr id="8" name="Picture 7">
            <a:extLst>
              <a:ext uri="{FF2B5EF4-FFF2-40B4-BE49-F238E27FC236}">
                <a16:creationId xmlns:a16="http://schemas.microsoft.com/office/drawing/2014/main" id="{1639323A-237D-D751-778E-28BC53B3E997}"/>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201310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1A8C-F552-AAE4-9AC8-28EAF4BBC0C7}"/>
              </a:ext>
            </a:extLst>
          </p:cNvPr>
          <p:cNvSpPr>
            <a:spLocks noGrp="1"/>
          </p:cNvSpPr>
          <p:nvPr>
            <p:ph type="title"/>
          </p:nvPr>
        </p:nvSpPr>
        <p:spPr>
          <a:xfrm>
            <a:off x="0" y="0"/>
            <a:ext cx="4665345" cy="1204912"/>
          </a:xfrm>
        </p:spPr>
        <p:txBody>
          <a:bodyPr>
            <a:normAutofit/>
          </a:bodyPr>
          <a:lstStyle/>
          <a:p>
            <a:r>
              <a:rPr lang="en-IN" sz="4400"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Text Placeholder 2">
            <a:extLst>
              <a:ext uri="{FF2B5EF4-FFF2-40B4-BE49-F238E27FC236}">
                <a16:creationId xmlns:a16="http://schemas.microsoft.com/office/drawing/2014/main" id="{4C96D390-01DC-DCA7-61E9-BAF8A86CAEF5}"/>
              </a:ext>
            </a:extLst>
          </p:cNvPr>
          <p:cNvSpPr>
            <a:spLocks noGrp="1"/>
          </p:cNvSpPr>
          <p:nvPr>
            <p:ph type="body" idx="1"/>
          </p:nvPr>
        </p:nvSpPr>
        <p:spPr>
          <a:xfrm>
            <a:off x="71120" y="1767840"/>
            <a:ext cx="11125200" cy="3418522"/>
          </a:xfrm>
        </p:spPr>
        <p:txBody>
          <a:bodyPr>
            <a:normAutofit fontScale="77500" lnSpcReduction="20000"/>
          </a:bodyPr>
          <a:lstStyle/>
          <a:p>
            <a:endParaRPr lang="en-US" b="1" dirty="0"/>
          </a:p>
          <a:p>
            <a:r>
              <a:rPr lang="en-US" sz="4400" dirty="0">
                <a:latin typeface="Calibri" panose="020F0502020204030204" pitchFamily="34" charset="0"/>
                <a:ea typeface="Calibri" panose="020F0502020204030204" pitchFamily="34" charset="0"/>
                <a:cs typeface="Calibri" panose="020F0502020204030204" pitchFamily="34" charset="0"/>
              </a:rPr>
              <a:t>The Banking System developed in the provided code effectively addresses fundamental functionalities essential for managing train few banking sector services. Through its structured design utilizing classes for users, the system enables a seamless experience for users by allowing them to </a:t>
            </a:r>
            <a:r>
              <a:rPr lang="en-US" sz="4400">
                <a:latin typeface="Calibri" panose="020F0502020204030204" pitchFamily="34" charset="0"/>
                <a:ea typeface="Calibri" panose="020F0502020204030204" pitchFamily="34" charset="0"/>
                <a:cs typeface="Calibri" panose="020F0502020204030204" pitchFamily="34" charset="0"/>
              </a:rPr>
              <a:t>create accounts , Deposit</a:t>
            </a:r>
            <a:r>
              <a:rPr lang="en-US" sz="4400" dirty="0">
                <a:latin typeface="Calibri" panose="020F0502020204030204" pitchFamily="34" charset="0"/>
                <a:ea typeface="Calibri" panose="020F0502020204030204" pitchFamily="34" charset="0"/>
                <a:cs typeface="Calibri" panose="020F0502020204030204" pitchFamily="34" charset="0"/>
              </a:rPr>
              <a:t>, book withdraw, Bank enquiry and Transfer as needed.</a:t>
            </a:r>
          </a:p>
          <a:p>
            <a:endParaRPr lang="en-IN" dirty="0"/>
          </a:p>
        </p:txBody>
      </p:sp>
      <p:sp>
        <p:nvSpPr>
          <p:cNvPr id="4" name="Date Placeholder 3">
            <a:extLst>
              <a:ext uri="{FF2B5EF4-FFF2-40B4-BE49-F238E27FC236}">
                <a16:creationId xmlns:a16="http://schemas.microsoft.com/office/drawing/2014/main" id="{200FD01D-F88D-3B49-18B0-C7BAA45B85C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3AC08C5-7BBF-7BC8-0D9A-DA6CA5000267}"/>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94E03934-B642-B82D-2C8F-DD875A064BB1}"/>
              </a:ext>
            </a:extLst>
          </p:cNvPr>
          <p:cNvSpPr>
            <a:spLocks noGrp="1"/>
          </p:cNvSpPr>
          <p:nvPr>
            <p:ph type="sldNum" sz="quarter" idx="12"/>
          </p:nvPr>
        </p:nvSpPr>
        <p:spPr/>
        <p:txBody>
          <a:bodyPr/>
          <a:lstStyle/>
          <a:p>
            <a:fld id="{B5CEABB6-07DC-46E8-9B57-56EC44A396E5}" type="slidenum">
              <a:rPr lang="en-US" smtClean="0"/>
              <a:t>17</a:t>
            </a:fld>
            <a:endParaRPr lang="en-US" dirty="0"/>
          </a:p>
        </p:txBody>
      </p:sp>
      <p:sp>
        <p:nvSpPr>
          <p:cNvPr id="8" name="TextBox 7">
            <a:extLst>
              <a:ext uri="{FF2B5EF4-FFF2-40B4-BE49-F238E27FC236}">
                <a16:creationId xmlns:a16="http://schemas.microsoft.com/office/drawing/2014/main" id="{54219F12-1464-4085-70C3-CDAC8CC06102}"/>
              </a:ext>
            </a:extLst>
          </p:cNvPr>
          <p:cNvSpPr txBox="1"/>
          <p:nvPr/>
        </p:nvSpPr>
        <p:spPr>
          <a:xfrm flipV="1">
            <a:off x="8006080" y="4583162"/>
            <a:ext cx="1084580" cy="369332"/>
          </a:xfrm>
          <a:prstGeom prst="rect">
            <a:avLst/>
          </a:prstGeom>
          <a:noFill/>
        </p:spPr>
        <p:txBody>
          <a:bodyPr wrap="square">
            <a:spAutoFit/>
          </a:bodyPr>
          <a:lstStyle/>
          <a:p>
            <a:r>
              <a:rPr lang="en-US" dirty="0"/>
              <a:t>.</a:t>
            </a:r>
          </a:p>
        </p:txBody>
      </p:sp>
    </p:spTree>
    <p:extLst>
      <p:ext uri="{BB962C8B-B14F-4D97-AF65-F5344CB8AC3E}">
        <p14:creationId xmlns:p14="http://schemas.microsoft.com/office/powerpoint/2010/main" val="895217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490453" y="2549800"/>
            <a:ext cx="8042786" cy="1524735"/>
          </a:xfrm>
        </p:spPr>
        <p:txBody>
          <a:bodyPr/>
          <a:lstStyle/>
          <a:p>
            <a:r>
              <a:rPr lang="en-US" sz="7200" dirty="0">
                <a:latin typeface="Copperplate Gothic Bold" panose="020E0705020206020404" pitchFamily="34" charset="0"/>
              </a:rPr>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flipH="1" flipV="1">
            <a:off x="8446770" y="5242264"/>
            <a:ext cx="694508" cy="1615736"/>
          </a:xfrm>
        </p:spPr>
        <p:txBody>
          <a:bodyPr>
            <a:normAutofit/>
          </a:bodyPr>
          <a:lstStyle/>
          <a:p>
            <a:r>
              <a:rPr lang="en-US" dirty="0"/>
              <a:t> </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243649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14032" y="1468501"/>
            <a:ext cx="4994787" cy="1325563"/>
          </a:xfrm>
        </p:spPr>
        <p:txBody>
          <a:bodyPr>
            <a:normAutofit/>
          </a:bodyPr>
          <a:lstStyle/>
          <a:p>
            <a:r>
              <a:rPr lang="en-US" sz="4000" dirty="0">
                <a:latin typeface="Arial Black" panose="020B0A04020102020204" pitchFamily="34" charset="0"/>
              </a:rPr>
              <a:t>GROUP MEMBERS </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500" y="2898648"/>
            <a:ext cx="4537195" cy="2490851"/>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&gt; Gunavanth Reddy</a:t>
            </a:r>
          </a:p>
          <a:p>
            <a:r>
              <a:rPr lang="en-US" sz="2400" dirty="0">
                <a:latin typeface="Calibri" panose="020F0502020204030204" pitchFamily="34" charset="0"/>
                <a:ea typeface="Calibri" panose="020F0502020204030204" pitchFamily="34" charset="0"/>
                <a:cs typeface="Calibri" panose="020F0502020204030204" pitchFamily="34" charset="0"/>
              </a:rPr>
              <a:t>AP23110010505</a:t>
            </a:r>
          </a:p>
          <a:p>
            <a:r>
              <a:rPr lang="en-US" sz="2400" dirty="0">
                <a:latin typeface="Calibri" panose="020F0502020204030204" pitchFamily="34" charset="0"/>
                <a:ea typeface="Calibri" panose="020F0502020204030204" pitchFamily="34" charset="0"/>
                <a:cs typeface="Calibri" panose="020F0502020204030204" pitchFamily="34" charset="0"/>
              </a:rPr>
              <a:t>&gt; Balaji Bhavani Shankar</a:t>
            </a:r>
          </a:p>
          <a:p>
            <a:r>
              <a:rPr lang="en-US" sz="2400" dirty="0">
                <a:latin typeface="Calibri" panose="020F0502020204030204" pitchFamily="34" charset="0"/>
                <a:ea typeface="Calibri" panose="020F0502020204030204" pitchFamily="34" charset="0"/>
                <a:cs typeface="Calibri" panose="020F0502020204030204" pitchFamily="34" charset="0"/>
              </a:rPr>
              <a:t>AP23110010546</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D35B-C67E-E928-D9D3-0F03C1B800BA}"/>
              </a:ext>
            </a:extLst>
          </p:cNvPr>
          <p:cNvSpPr>
            <a:spLocks noGrp="1"/>
          </p:cNvSpPr>
          <p:nvPr>
            <p:ph type="title"/>
          </p:nvPr>
        </p:nvSpPr>
        <p:spPr>
          <a:xfrm>
            <a:off x="399434" y="597658"/>
            <a:ext cx="6709289" cy="1325563"/>
          </a:xfrm>
        </p:spPr>
        <p:txBody>
          <a:bodyPr>
            <a:normAutofit/>
          </a:bodyPr>
          <a:lstStyle/>
          <a:p>
            <a:r>
              <a:rPr lang="en-IN" sz="4000" dirty="0">
                <a:latin typeface="Copperplate Gothic Bold" panose="020E0705020206020404" pitchFamily="34" charset="0"/>
              </a:rPr>
              <a:t>TABLE OF CONTENTS </a:t>
            </a:r>
          </a:p>
        </p:txBody>
      </p:sp>
      <p:sp>
        <p:nvSpPr>
          <p:cNvPr id="3" name="Content Placeholder 2">
            <a:extLst>
              <a:ext uri="{FF2B5EF4-FFF2-40B4-BE49-F238E27FC236}">
                <a16:creationId xmlns:a16="http://schemas.microsoft.com/office/drawing/2014/main" id="{308205A4-942F-4EE9-7282-696CA70F245A}"/>
              </a:ext>
            </a:extLst>
          </p:cNvPr>
          <p:cNvSpPr>
            <a:spLocks noGrp="1"/>
          </p:cNvSpPr>
          <p:nvPr>
            <p:ph idx="1"/>
          </p:nvPr>
        </p:nvSpPr>
        <p:spPr>
          <a:xfrm>
            <a:off x="88491" y="2320413"/>
            <a:ext cx="4416834" cy="4401061"/>
          </a:xfrm>
        </p:spPr>
        <p:txBody>
          <a:bodyPr>
            <a:norm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&gt; INTRODUCTION</a:t>
            </a:r>
          </a:p>
          <a:p>
            <a:r>
              <a:rPr lang="en-IN" sz="2800" dirty="0">
                <a:latin typeface="Calibri" panose="020F0502020204030204" pitchFamily="34" charset="0"/>
                <a:ea typeface="Calibri" panose="020F0502020204030204" pitchFamily="34" charset="0"/>
                <a:cs typeface="Calibri" panose="020F0502020204030204" pitchFamily="34" charset="0"/>
              </a:rPr>
              <a:t>&gt; OBJECTIVES</a:t>
            </a:r>
          </a:p>
          <a:p>
            <a:r>
              <a:rPr lang="en-IN" sz="2800" dirty="0">
                <a:latin typeface="Calibri" panose="020F0502020204030204" pitchFamily="34" charset="0"/>
                <a:ea typeface="Calibri" panose="020F0502020204030204" pitchFamily="34" charset="0"/>
                <a:cs typeface="Calibri" panose="020F0502020204030204" pitchFamily="34" charset="0"/>
              </a:rPr>
              <a:t>&gt; OUTCOMES </a:t>
            </a:r>
          </a:p>
          <a:p>
            <a:r>
              <a:rPr lang="en-IN" sz="2800" dirty="0">
                <a:latin typeface="Calibri" panose="020F0502020204030204" pitchFamily="34" charset="0"/>
                <a:ea typeface="Calibri" panose="020F0502020204030204" pitchFamily="34" charset="0"/>
                <a:cs typeface="Calibri" panose="020F0502020204030204" pitchFamily="34" charset="0"/>
              </a:rPr>
              <a:t>&gt; CODE PROGRAM</a:t>
            </a:r>
          </a:p>
          <a:p>
            <a:r>
              <a:rPr lang="en-IN" sz="2800" dirty="0">
                <a:latin typeface="Calibri" panose="020F0502020204030204" pitchFamily="34" charset="0"/>
                <a:ea typeface="Calibri" panose="020F0502020204030204" pitchFamily="34" charset="0"/>
                <a:cs typeface="Calibri" panose="020F0502020204030204" pitchFamily="34" charset="0"/>
              </a:rPr>
              <a:t>&gt; OUTPUT</a:t>
            </a:r>
          </a:p>
          <a:p>
            <a:r>
              <a:rPr lang="en-IN" sz="2800" dirty="0">
                <a:latin typeface="Calibri" panose="020F0502020204030204" pitchFamily="34" charset="0"/>
                <a:ea typeface="Calibri" panose="020F0502020204030204" pitchFamily="34" charset="0"/>
                <a:cs typeface="Calibri" panose="020F0502020204030204" pitchFamily="34" charset="0"/>
              </a:rPr>
              <a:t>&gt; CONCLUSION</a:t>
            </a:r>
          </a:p>
          <a:p>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5976E97C-4AAF-C819-E7BF-DE46DF60AB7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9CD29FB-3FB2-E567-3B31-69BA393484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E38A15-A153-F3D8-94A5-524237E916CE}"/>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102594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12713" y="136525"/>
            <a:ext cx="5111750" cy="1204912"/>
          </a:xfrm>
        </p:spPr>
        <p:txBody>
          <a:bodyPr>
            <a:normAutofit/>
          </a:bodyPr>
          <a:lstStyle/>
          <a:p>
            <a:r>
              <a:rPr lang="en-US" sz="4000" dirty="0">
                <a:latin typeface="Copperplate Gothic Bold" panose="020E0705020206020404" pitchFamily="34" charset="0"/>
              </a:rPr>
              <a:t>INTRODUCTION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0" y="2192594"/>
            <a:ext cx="8396748" cy="4257367"/>
          </a:xfrm>
        </p:spPr>
        <p:txBody>
          <a:bodyPr vert="horz" lIns="91440" tIns="45720" rIns="91440" bIns="45720" rtlCol="0" anchor="t">
            <a:normAutofit fontScale="32500" lnSpcReduction="20000"/>
          </a:bodyPr>
          <a:lstStyle/>
          <a:p>
            <a:r>
              <a:rPr lang="en-US" sz="7200" dirty="0">
                <a:latin typeface="Calibri" panose="020F0502020204030204" pitchFamily="34" charset="0"/>
                <a:ea typeface="Calibri" panose="020F0502020204030204" pitchFamily="34" charset="0"/>
                <a:cs typeface="Calibri" panose="020F0502020204030204" pitchFamily="34" charset="0"/>
              </a:rPr>
              <a:t>A Banking System is a digital platform that enables Bank User to create account , Deposit ,</a:t>
            </a:r>
            <a:r>
              <a:rPr lang="en-US" sz="7200" dirty="0" err="1">
                <a:latin typeface="Calibri" panose="020F0502020204030204" pitchFamily="34" charset="0"/>
                <a:ea typeface="Calibri" panose="020F0502020204030204" pitchFamily="34" charset="0"/>
                <a:cs typeface="Calibri" panose="020F0502020204030204" pitchFamily="34" charset="0"/>
              </a:rPr>
              <a:t>Withdraw,Balance</a:t>
            </a:r>
            <a:r>
              <a:rPr lang="en-US" sz="7200" dirty="0">
                <a:latin typeface="Calibri" panose="020F0502020204030204" pitchFamily="34" charset="0"/>
                <a:ea typeface="Calibri" panose="020F0502020204030204" pitchFamily="34" charset="0"/>
                <a:cs typeface="Calibri" panose="020F0502020204030204" pitchFamily="34" charset="0"/>
              </a:rPr>
              <a:t> </a:t>
            </a:r>
            <a:r>
              <a:rPr lang="en-US" sz="7200" dirty="0" err="1">
                <a:latin typeface="Calibri" panose="020F0502020204030204" pitchFamily="34" charset="0"/>
                <a:ea typeface="Calibri" panose="020F0502020204030204" pitchFamily="34" charset="0"/>
                <a:cs typeface="Calibri" panose="020F0502020204030204" pitchFamily="34" charset="0"/>
              </a:rPr>
              <a:t>Enquiry,Transfer</a:t>
            </a:r>
            <a:r>
              <a:rPr lang="en-US" sz="7200" dirty="0">
                <a:latin typeface="Calibri" panose="020F0502020204030204" pitchFamily="34" charset="0"/>
                <a:ea typeface="Calibri" panose="020F0502020204030204" pitchFamily="34" charset="0"/>
                <a:cs typeface="Calibri" panose="020F0502020204030204" pitchFamily="34" charset="0"/>
              </a:rPr>
              <a:t> efficiently. It serves as a bridge between Bank service providers and Bank User.</a:t>
            </a:r>
          </a:p>
          <a:p>
            <a:r>
              <a:rPr lang="en-US" sz="7200" b="1" dirty="0">
                <a:latin typeface="Calibri" panose="020F0502020204030204" pitchFamily="34" charset="0"/>
                <a:ea typeface="Calibri" panose="020F0502020204030204" pitchFamily="34" charset="0"/>
                <a:cs typeface="Calibri" panose="020F0502020204030204" pitchFamily="34" charset="0"/>
              </a:rPr>
              <a:t>Key Features:</a:t>
            </a:r>
            <a:endParaRPr lang="en-US" sz="72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7200" b="1" dirty="0">
                <a:latin typeface="Calibri" panose="020F0502020204030204" pitchFamily="34" charset="0"/>
                <a:ea typeface="Calibri" panose="020F0502020204030204" pitchFamily="34" charset="0"/>
                <a:cs typeface="Calibri" panose="020F0502020204030204" pitchFamily="34" charset="0"/>
              </a:rPr>
              <a:t>User Accounts:</a:t>
            </a:r>
            <a:r>
              <a:rPr lang="en-US" sz="7200" dirty="0">
                <a:latin typeface="Calibri" panose="020F0502020204030204" pitchFamily="34" charset="0"/>
                <a:ea typeface="Calibri" panose="020F0502020204030204" pitchFamily="34" charset="0"/>
                <a:cs typeface="Calibri" panose="020F0502020204030204" pitchFamily="34" charset="0"/>
              </a:rPr>
              <a:t> Any one can Securely create account in bank.</a:t>
            </a:r>
          </a:p>
          <a:p>
            <a:pPr>
              <a:buFont typeface="Arial" panose="020B0604020202020204" pitchFamily="34" charset="0"/>
              <a:buChar char="•"/>
            </a:pPr>
            <a:r>
              <a:rPr lang="en-US" sz="7200" b="1" dirty="0">
                <a:latin typeface="Calibri" panose="020F0502020204030204" pitchFamily="34" charset="0"/>
                <a:ea typeface="Calibri" panose="020F0502020204030204" pitchFamily="34" charset="0"/>
                <a:cs typeface="Calibri" panose="020F0502020204030204" pitchFamily="34" charset="0"/>
              </a:rPr>
              <a:t>Deposit and Withdraw: </a:t>
            </a:r>
            <a:r>
              <a:rPr lang="en-US" sz="7200" dirty="0">
                <a:latin typeface="Calibri" panose="020F0502020204030204" pitchFamily="34" charset="0"/>
                <a:ea typeface="Calibri" panose="020F0502020204030204" pitchFamily="34" charset="0"/>
                <a:cs typeface="Calibri" panose="020F0502020204030204" pitchFamily="34" charset="0"/>
              </a:rPr>
              <a:t>Users can easily Deposit and withdraw their money through this banking system service.</a:t>
            </a:r>
          </a:p>
          <a:p>
            <a:pPr>
              <a:buFont typeface="Arial" panose="020B0604020202020204" pitchFamily="34" charset="0"/>
              <a:buChar char="•"/>
            </a:pPr>
            <a:r>
              <a:rPr lang="en-US" sz="7200" b="1" dirty="0">
                <a:latin typeface="Calibri" panose="020F0502020204030204" pitchFamily="34" charset="0"/>
                <a:ea typeface="Calibri" panose="020F0502020204030204" pitchFamily="34" charset="0"/>
                <a:cs typeface="Calibri" panose="020F0502020204030204" pitchFamily="34" charset="0"/>
              </a:rPr>
              <a:t>Balance Enquiry : </a:t>
            </a:r>
            <a:r>
              <a:rPr lang="en-US" sz="7200" dirty="0">
                <a:latin typeface="Calibri" panose="020F0502020204030204" pitchFamily="34" charset="0"/>
                <a:ea typeface="Calibri" panose="020F0502020204030204" pitchFamily="34" charset="0"/>
                <a:cs typeface="Calibri" panose="020F0502020204030204" pitchFamily="34" charset="0"/>
              </a:rPr>
              <a:t>Also Users can easily check the Account Balance.</a:t>
            </a:r>
          </a:p>
          <a:p>
            <a:pPr>
              <a:buFont typeface="Arial" panose="020B0604020202020204" pitchFamily="34" charset="0"/>
              <a:buChar char="•"/>
            </a:pPr>
            <a:r>
              <a:rPr lang="en-US" sz="7200" b="1" dirty="0">
                <a:latin typeface="Calibri" panose="020F0502020204030204" pitchFamily="34" charset="0"/>
                <a:ea typeface="Calibri" panose="020F0502020204030204" pitchFamily="34" charset="0"/>
                <a:cs typeface="Calibri" panose="020F0502020204030204" pitchFamily="34" charset="0"/>
              </a:rPr>
              <a:t>Transfer : </a:t>
            </a:r>
            <a:r>
              <a:rPr lang="en-US" sz="6600" dirty="0">
                <a:latin typeface="Calibri" panose="020F0502020204030204" pitchFamily="34" charset="0"/>
                <a:ea typeface="Calibri" panose="020F0502020204030204" pitchFamily="34" charset="0"/>
                <a:cs typeface="Calibri" panose="020F0502020204030204" pitchFamily="34" charset="0"/>
              </a:rPr>
              <a:t>You can Transfer your money to another bank account.</a:t>
            </a:r>
            <a:endParaRPr lang="en-US" sz="7100"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endParaRPr lang="en-US" dirty="0"/>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3844719" y="136525"/>
            <a:ext cx="3647462" cy="614819"/>
          </a:xfrm>
        </p:spPr>
        <p:txBody>
          <a:bodyPr>
            <a:normAutofit fontScale="90000"/>
          </a:bodyPr>
          <a:lstStyle/>
          <a:p>
            <a:r>
              <a:rPr lang="en-US" sz="4000" dirty="0">
                <a:latin typeface="Copperplate Gothic Bold" panose="020E0705020206020404" pitchFamily="34" charset="0"/>
              </a:rPr>
              <a:t>OBJECTIVES </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
        <p:nvSpPr>
          <p:cNvPr id="7" name="Rectangle 1">
            <a:extLst>
              <a:ext uri="{FF2B5EF4-FFF2-40B4-BE49-F238E27FC236}">
                <a16:creationId xmlns:a16="http://schemas.microsoft.com/office/drawing/2014/main" id="{7E7E57F0-1E16-60EE-08A3-73755B88A706}"/>
              </a:ext>
            </a:extLst>
          </p:cNvPr>
          <p:cNvSpPr>
            <a:spLocks noGrp="1" noChangeArrowheads="1"/>
          </p:cNvSpPr>
          <p:nvPr>
            <p:ph type="body" idx="1"/>
          </p:nvPr>
        </p:nvSpPr>
        <p:spPr bwMode="auto">
          <a:xfrm>
            <a:off x="246888" y="-133806"/>
            <a:ext cx="1219200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User Account Management</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Allow users to create personal accounts with a unique username .</a:t>
            </a:r>
          </a:p>
          <a:p>
            <a:pPr eaLnBrk="0" fontAlgn="base" hangingPunct="0">
              <a:spcBef>
                <a:spcPct val="0"/>
              </a:spcBef>
              <a:spcAft>
                <a:spcPct val="0"/>
              </a:spcAft>
              <a:buFontTx/>
              <a:buChar char="•"/>
            </a:pPr>
            <a:r>
              <a:rPr lang="en-US" altLang="en-US" sz="2800" b="1" dirty="0">
                <a:solidFill>
                  <a:schemeClr val="tx1"/>
                </a:solidFill>
                <a:latin typeface="Arial" panose="020B0604020202020204" pitchFamily="34" charset="0"/>
              </a:rPr>
              <a:t>Deposit :</a:t>
            </a:r>
          </a:p>
          <a:p>
            <a:pPr eaLnBrk="0" fontAlgn="base" hangingPunct="0">
              <a:spcBef>
                <a:spcPct val="0"/>
              </a:spcBef>
              <a:spcAft>
                <a:spcPct val="0"/>
              </a:spcAft>
              <a:buFontTx/>
              <a:buChar char="•"/>
            </a:pPr>
            <a:r>
              <a:rPr kumimoji="0" lang="en-US" altLang="en-US" sz="2800" b="0" i="0" u="none" strike="noStrike" cap="none" normalizeH="0" baseline="0" dirty="0">
                <a:ln>
                  <a:noFill/>
                </a:ln>
                <a:solidFill>
                  <a:schemeClr val="tx1"/>
                </a:solidFill>
                <a:effectLst/>
                <a:latin typeface="Arial" panose="020B0604020202020204" pitchFamily="34" charset="0"/>
              </a:rPr>
              <a:t>Enable user to easily deposit their money in their account</a:t>
            </a:r>
          </a:p>
          <a:p>
            <a:pPr eaLnBrk="0" fontAlgn="base" hangingPunct="0">
              <a:spcBef>
                <a:spcPct val="0"/>
              </a:spcBef>
              <a:spcAft>
                <a:spcPct val="0"/>
              </a:spcAft>
              <a:buFontTx/>
              <a:buChar char="•"/>
            </a:pPr>
            <a:r>
              <a:rPr lang="en-US" altLang="en-US" sz="2800" b="1" dirty="0">
                <a:solidFill>
                  <a:schemeClr val="tx1"/>
                </a:solidFill>
                <a:latin typeface="Arial" panose="020B0604020202020204" pitchFamily="34" charset="0"/>
              </a:rPr>
              <a:t>Withdraw :</a:t>
            </a:r>
          </a:p>
          <a:p>
            <a:pPr eaLnBrk="0" fontAlgn="base" hangingPunct="0">
              <a:spcBef>
                <a:spcPct val="0"/>
              </a:spcBef>
              <a:spcAft>
                <a:spcPct val="0"/>
              </a:spcAft>
              <a:buFontTx/>
              <a:buChar char="•"/>
            </a:pPr>
            <a:r>
              <a:rPr kumimoji="0" lang="en-US" altLang="en-US" sz="2800" b="0" i="0" u="none" strike="noStrike" cap="none" normalizeH="0" baseline="0" dirty="0">
                <a:ln>
                  <a:noFill/>
                </a:ln>
                <a:solidFill>
                  <a:schemeClr val="tx1"/>
                </a:solidFill>
                <a:effectLst/>
                <a:latin typeface="Arial" panose="020B0604020202020204" pitchFamily="34" charset="0"/>
              </a:rPr>
              <a:t>It </a:t>
            </a:r>
            <a:r>
              <a:rPr lang="en-US" altLang="en-US" sz="2800" dirty="0">
                <a:solidFill>
                  <a:schemeClr val="tx1"/>
                </a:solidFill>
                <a:latin typeface="Arial" panose="020B0604020202020204" pitchFamily="34" charset="0"/>
              </a:rPr>
              <a:t>Enables </a:t>
            </a:r>
            <a:r>
              <a:rPr kumimoji="0" lang="en-US" altLang="en-US" sz="2800" b="0" i="0" u="none" strike="noStrike" cap="none" normalizeH="0" baseline="0" dirty="0">
                <a:ln>
                  <a:noFill/>
                </a:ln>
                <a:solidFill>
                  <a:schemeClr val="tx1"/>
                </a:solidFill>
                <a:effectLst/>
                <a:latin typeface="Arial" panose="020B0604020202020204" pitchFamily="34" charset="0"/>
              </a:rPr>
              <a:t>user to withdraw their money form the account. </a:t>
            </a:r>
          </a:p>
          <a:p>
            <a:pPr eaLnBrk="0" fontAlgn="base" hangingPunct="0">
              <a:spcBef>
                <a:spcPct val="0"/>
              </a:spcBef>
              <a:spcAft>
                <a:spcPct val="0"/>
              </a:spcAft>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Balance Enquiry </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It allows user to check their bank balance that </a:t>
            </a:r>
            <a:r>
              <a:rPr lang="en-US" altLang="en-US" sz="2800" dirty="0">
                <a:solidFill>
                  <a:schemeClr val="tx1"/>
                </a:solidFill>
                <a:latin typeface="Arial" panose="020B0604020202020204" pitchFamily="34" charset="0"/>
              </a:rPr>
              <a:t>in their account.</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Transfer </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Any </a:t>
            </a:r>
            <a:r>
              <a:rPr lang="en-US" altLang="en-US" sz="2800" dirty="0">
                <a:solidFill>
                  <a:schemeClr val="tx1"/>
                </a:solidFill>
                <a:latin typeface="Arial" panose="020B0604020202020204" pitchFamily="34" charset="0"/>
              </a:rPr>
              <a:t>one can easily transfer their money from account to another account by giving the correct information to the system.</a:t>
            </a:r>
            <a:r>
              <a:rPr kumimoji="0" lang="en-US" altLang="en-US" sz="2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92017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217B-FAE5-B16C-3E29-F9EADB3BB4FD}"/>
              </a:ext>
            </a:extLst>
          </p:cNvPr>
          <p:cNvSpPr>
            <a:spLocks noGrp="1"/>
          </p:cNvSpPr>
          <p:nvPr>
            <p:ph type="title"/>
          </p:nvPr>
        </p:nvSpPr>
        <p:spPr>
          <a:xfrm>
            <a:off x="0" y="0"/>
            <a:ext cx="5111750" cy="599768"/>
          </a:xfrm>
        </p:spPr>
        <p:txBody>
          <a:bodyPr>
            <a:normAutofit fontScale="90000"/>
          </a:bodyPr>
          <a:lstStyle/>
          <a:p>
            <a:r>
              <a:rPr lang="en-IN" sz="4000" dirty="0">
                <a:latin typeface="Copperplate Gothic Bold" panose="020E0705020206020404" pitchFamily="34" charset="0"/>
              </a:rPr>
              <a:t>OUTCOMES </a:t>
            </a:r>
          </a:p>
        </p:txBody>
      </p:sp>
      <p:sp>
        <p:nvSpPr>
          <p:cNvPr id="4" name="Date Placeholder 3">
            <a:extLst>
              <a:ext uri="{FF2B5EF4-FFF2-40B4-BE49-F238E27FC236}">
                <a16:creationId xmlns:a16="http://schemas.microsoft.com/office/drawing/2014/main" id="{94E6BE9B-816C-9417-F73E-D7F5F073E2E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CBF5ECC-B7E8-C404-4851-87D1ACBD35D6}"/>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3A547767-2164-EE5F-84CD-76FCA40B424D}"/>
              </a:ext>
            </a:extLst>
          </p:cNvPr>
          <p:cNvSpPr>
            <a:spLocks noGrp="1"/>
          </p:cNvSpPr>
          <p:nvPr>
            <p:ph type="sldNum" sz="quarter" idx="12"/>
          </p:nvPr>
        </p:nvSpPr>
        <p:spPr/>
        <p:txBody>
          <a:bodyPr/>
          <a:lstStyle/>
          <a:p>
            <a:fld id="{B5CEABB6-07DC-46E8-9B57-56EC44A396E5}" type="slidenum">
              <a:rPr lang="en-US" smtClean="0"/>
              <a:t>6</a:t>
            </a:fld>
            <a:endParaRPr lang="en-US" dirty="0"/>
          </a:p>
        </p:txBody>
      </p:sp>
      <p:sp>
        <p:nvSpPr>
          <p:cNvPr id="7" name="Rectangle 1">
            <a:extLst>
              <a:ext uri="{FF2B5EF4-FFF2-40B4-BE49-F238E27FC236}">
                <a16:creationId xmlns:a16="http://schemas.microsoft.com/office/drawing/2014/main" id="{28D16BD4-7CC6-84DD-C16B-FBDD41C5827A}"/>
              </a:ext>
            </a:extLst>
          </p:cNvPr>
          <p:cNvSpPr>
            <a:spLocks noGrp="1" noChangeArrowheads="1"/>
          </p:cNvSpPr>
          <p:nvPr>
            <p:ph type="body" idx="1"/>
          </p:nvPr>
        </p:nvSpPr>
        <p:spPr bwMode="auto">
          <a:xfrm>
            <a:off x="0" y="328516"/>
            <a:ext cx="12192000" cy="658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23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 Account Creation</a:t>
            </a:r>
            <a:r>
              <a:rPr kumimoji="0" lang="en-US" altLang="en-US" sz="2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Users will successfully create accounts with unique usernames.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system will prevent duplicate usernames.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Deposit </a:t>
            </a:r>
            <a:r>
              <a:rPr kumimoji="0" lang="en-US" altLang="en-US" sz="2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system will accurately </a:t>
            </a:r>
            <a:r>
              <a:rPr lang="en-US" altLang="en-US" sz="2300" dirty="0">
                <a:solidFill>
                  <a:schemeClr val="tx1"/>
                </a:solidFill>
                <a:latin typeface="Calibri" panose="020F0502020204030204" pitchFamily="34" charset="0"/>
                <a:ea typeface="Calibri" panose="020F0502020204030204" pitchFamily="34" charset="0"/>
                <a:cs typeface="Calibri" panose="020F0502020204030204" pitchFamily="34" charset="0"/>
              </a:rPr>
              <a:t>Deposit the money,</a:t>
            </a:r>
            <a:r>
              <a:rPr kumimoji="0" lang="en-US" altLang="en-US" sz="2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by providing users with clear pricing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Withdraw:</a:t>
            </a:r>
            <a:endParaRPr kumimoji="0" lang="en-US" altLang="en-US" sz="2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system will accurately withdraw </a:t>
            </a:r>
            <a:r>
              <a:rPr lang="en-US" altLang="en-US" sz="2300" dirty="0">
                <a:solidFill>
                  <a:schemeClr val="tx1"/>
                </a:solidFill>
                <a:latin typeface="Calibri" panose="020F0502020204030204" pitchFamily="34" charset="0"/>
                <a:ea typeface="Calibri" panose="020F0502020204030204" pitchFamily="34" charset="0"/>
                <a:cs typeface="Calibri" panose="020F0502020204030204" pitchFamily="34" charset="0"/>
              </a:rPr>
              <a:t>the money,</a:t>
            </a:r>
            <a:r>
              <a:rPr kumimoji="0" lang="en-US" altLang="en-US" sz="2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by providing users with clear pricing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Bank Enquiry </a:t>
            </a:r>
            <a:r>
              <a:rPr kumimoji="0" lang="en-US" altLang="en-US" sz="2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system will show the bank balance of the specific user’s bank account balance.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Transfer:</a:t>
            </a:r>
            <a:endParaRPr kumimoji="0" lang="en-US" altLang="en-US" sz="2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system will Transfer the amount from one account to another account.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Exit: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system will stop the program of the banking system service.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947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A537-AE00-721A-53FD-D914F33B2A71}"/>
              </a:ext>
            </a:extLst>
          </p:cNvPr>
          <p:cNvSpPr>
            <a:spLocks noGrp="1"/>
          </p:cNvSpPr>
          <p:nvPr>
            <p:ph type="title"/>
          </p:nvPr>
        </p:nvSpPr>
        <p:spPr/>
        <p:txBody>
          <a:bodyPr/>
          <a:lstStyle/>
          <a:p>
            <a:r>
              <a:rPr lang="en-IN" dirty="0"/>
              <a:t>Code:</a:t>
            </a:r>
          </a:p>
        </p:txBody>
      </p:sp>
      <p:sp>
        <p:nvSpPr>
          <p:cNvPr id="3" name="Date Placeholder 2">
            <a:extLst>
              <a:ext uri="{FF2B5EF4-FFF2-40B4-BE49-F238E27FC236}">
                <a16:creationId xmlns:a16="http://schemas.microsoft.com/office/drawing/2014/main" id="{4F9F26F4-F333-59FE-89FD-75BEFAEF0C74}"/>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8DE37DE9-0FDD-B99C-2ECC-06D94189F9F0}"/>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F583C394-018F-FE78-8341-A70F45A153E3}"/>
              </a:ext>
            </a:extLst>
          </p:cNvPr>
          <p:cNvSpPr>
            <a:spLocks noGrp="1"/>
          </p:cNvSpPr>
          <p:nvPr>
            <p:ph type="sldNum" sz="quarter" idx="12"/>
          </p:nvPr>
        </p:nvSpPr>
        <p:spPr/>
        <p:txBody>
          <a:bodyPr/>
          <a:lstStyle/>
          <a:p>
            <a:fld id="{B5CEABB6-07DC-46E8-9B57-56EC44A396E5}" type="slidenum">
              <a:rPr lang="en-US" smtClean="0"/>
              <a:t>7</a:t>
            </a:fld>
            <a:endParaRPr lang="en-US" dirty="0"/>
          </a:p>
        </p:txBody>
      </p:sp>
      <p:sp>
        <p:nvSpPr>
          <p:cNvPr id="6" name="Content Placeholder 5">
            <a:extLst>
              <a:ext uri="{FF2B5EF4-FFF2-40B4-BE49-F238E27FC236}">
                <a16:creationId xmlns:a16="http://schemas.microsoft.com/office/drawing/2014/main" id="{C0E7FE8A-A3F7-1B35-ADE8-683B7E9AD807}"/>
              </a:ext>
            </a:extLst>
          </p:cNvPr>
          <p:cNvSpPr>
            <a:spLocks noGrp="1"/>
          </p:cNvSpPr>
          <p:nvPr>
            <p:ph sz="quarter" idx="16"/>
          </p:nvPr>
        </p:nvSpPr>
        <p:spPr>
          <a:xfrm>
            <a:off x="838199" y="1317072"/>
            <a:ext cx="10515599" cy="5234729"/>
          </a:xfrm>
        </p:spPr>
        <p:txBody>
          <a:bodyPr>
            <a:normAutofit fontScale="70000" lnSpcReduction="20000"/>
          </a:bodyPr>
          <a:lstStyle/>
          <a:p>
            <a:pPr marL="0" indent="0">
              <a:buNone/>
            </a:pPr>
            <a:r>
              <a:rPr lang="en-IN" sz="1400" dirty="0"/>
              <a:t>#include &lt;iostream&gt;</a:t>
            </a:r>
          </a:p>
          <a:p>
            <a:pPr marL="0" indent="0">
              <a:buNone/>
            </a:pPr>
            <a:r>
              <a:rPr lang="en-IN" sz="1400" dirty="0"/>
              <a:t>#include &lt;vector&gt;</a:t>
            </a:r>
          </a:p>
          <a:p>
            <a:pPr marL="0" indent="0">
              <a:buNone/>
            </a:pPr>
            <a:r>
              <a:rPr lang="en-IN" sz="1400" dirty="0"/>
              <a:t>#include &lt;limits&gt;</a:t>
            </a:r>
          </a:p>
          <a:p>
            <a:pPr marL="0" indent="0">
              <a:buNone/>
            </a:pPr>
            <a:endParaRPr lang="en-IN" sz="1400" dirty="0"/>
          </a:p>
          <a:p>
            <a:pPr marL="0" indent="0">
              <a:buNone/>
            </a:pPr>
            <a:r>
              <a:rPr lang="en-IN" sz="1400" dirty="0"/>
              <a:t>using namespace std;</a:t>
            </a:r>
          </a:p>
          <a:p>
            <a:pPr marL="0" indent="0">
              <a:buNone/>
            </a:pPr>
            <a:endParaRPr lang="en-IN" sz="1400" dirty="0"/>
          </a:p>
          <a:p>
            <a:pPr marL="0" indent="0">
              <a:buNone/>
            </a:pPr>
            <a:r>
              <a:rPr lang="en-IN" sz="1400" dirty="0"/>
              <a:t>class Account {</a:t>
            </a:r>
          </a:p>
          <a:p>
            <a:pPr marL="0" indent="0">
              <a:buNone/>
            </a:pPr>
            <a:r>
              <a:rPr lang="en-IN" sz="1400" dirty="0"/>
              <a:t>private:</a:t>
            </a:r>
          </a:p>
          <a:p>
            <a:pPr marL="0" indent="0">
              <a:buNone/>
            </a:pPr>
            <a:r>
              <a:rPr lang="en-IN" sz="1400" dirty="0"/>
              <a:t>    int </a:t>
            </a:r>
            <a:r>
              <a:rPr lang="en-IN" sz="1400" dirty="0" err="1"/>
              <a:t>accountNumber</a:t>
            </a:r>
            <a:r>
              <a:rPr lang="en-IN" sz="1400" dirty="0"/>
              <a:t>;</a:t>
            </a:r>
          </a:p>
          <a:p>
            <a:pPr marL="0" indent="0">
              <a:buNone/>
            </a:pPr>
            <a:r>
              <a:rPr lang="en-IN" sz="1400" dirty="0"/>
              <a:t>    string </a:t>
            </a:r>
            <a:r>
              <a:rPr lang="en-IN" sz="1400" dirty="0" err="1"/>
              <a:t>accountHolderName</a:t>
            </a:r>
            <a:r>
              <a:rPr lang="en-IN" sz="1400" dirty="0"/>
              <a:t>;</a:t>
            </a:r>
          </a:p>
          <a:p>
            <a:pPr marL="0" indent="0">
              <a:buNone/>
            </a:pPr>
            <a:r>
              <a:rPr lang="en-IN" sz="1400" dirty="0"/>
              <a:t>    double balance;</a:t>
            </a:r>
          </a:p>
          <a:p>
            <a:pPr marL="0" indent="0">
              <a:buNone/>
            </a:pPr>
            <a:endParaRPr lang="en-IN" sz="1400" dirty="0"/>
          </a:p>
          <a:p>
            <a:pPr marL="0" indent="0">
              <a:buNone/>
            </a:pPr>
            <a:r>
              <a:rPr lang="en-IN" sz="1400" dirty="0"/>
              <a:t>public:</a:t>
            </a:r>
          </a:p>
          <a:p>
            <a:pPr marL="0" indent="0">
              <a:buNone/>
            </a:pPr>
            <a:r>
              <a:rPr lang="en-IN" sz="1400" dirty="0"/>
              <a:t>    Account(int </a:t>
            </a:r>
            <a:r>
              <a:rPr lang="en-IN" sz="1400" dirty="0" err="1"/>
              <a:t>accNum</a:t>
            </a:r>
            <a:r>
              <a:rPr lang="en-IN" sz="1400" dirty="0"/>
              <a:t>, string name) : </a:t>
            </a:r>
            <a:r>
              <a:rPr lang="en-IN" sz="1400" dirty="0" err="1"/>
              <a:t>accountNumber</a:t>
            </a:r>
            <a:r>
              <a:rPr lang="en-IN" sz="1400" dirty="0"/>
              <a:t>(</a:t>
            </a:r>
            <a:r>
              <a:rPr lang="en-IN" sz="1400" dirty="0" err="1"/>
              <a:t>accNum</a:t>
            </a:r>
            <a:r>
              <a:rPr lang="en-IN" sz="1400" dirty="0"/>
              <a:t>), </a:t>
            </a:r>
            <a:r>
              <a:rPr lang="en-IN" sz="1400" dirty="0" err="1"/>
              <a:t>accountHolderName</a:t>
            </a:r>
            <a:r>
              <a:rPr lang="en-IN" sz="1400" dirty="0"/>
              <a:t>(name), balance(0.0) {}</a:t>
            </a:r>
          </a:p>
          <a:p>
            <a:pPr marL="0" indent="0">
              <a:buNone/>
            </a:pPr>
            <a:endParaRPr lang="en-IN" sz="1400" dirty="0"/>
          </a:p>
          <a:p>
            <a:pPr marL="0" indent="0">
              <a:buNone/>
            </a:pPr>
            <a:r>
              <a:rPr lang="en-IN" sz="1400" dirty="0"/>
              <a:t>    int </a:t>
            </a:r>
            <a:r>
              <a:rPr lang="en-IN" sz="1400" dirty="0" err="1"/>
              <a:t>getAccountNumber</a:t>
            </a:r>
            <a:r>
              <a:rPr lang="en-IN" sz="1400" dirty="0"/>
              <a:t>() </a:t>
            </a:r>
            <a:r>
              <a:rPr lang="en-IN" sz="1400" dirty="0" err="1"/>
              <a:t>const</a:t>
            </a:r>
            <a:r>
              <a:rPr lang="en-IN" sz="1400" dirty="0"/>
              <a:t> {</a:t>
            </a:r>
          </a:p>
          <a:p>
            <a:pPr marL="0" indent="0">
              <a:buNone/>
            </a:pPr>
            <a:r>
              <a:rPr lang="en-IN" sz="1400" dirty="0"/>
              <a:t>        return </a:t>
            </a:r>
            <a:r>
              <a:rPr lang="en-IN" sz="1400" dirty="0" err="1"/>
              <a:t>accountNumber</a:t>
            </a:r>
            <a:r>
              <a:rPr lang="en-IN" sz="1400" dirty="0"/>
              <a:t>;</a:t>
            </a:r>
          </a:p>
          <a:p>
            <a:pPr marL="0" indent="0">
              <a:buNone/>
            </a:pPr>
            <a:r>
              <a:rPr lang="en-IN" sz="1400" dirty="0"/>
              <a:t>    }</a:t>
            </a:r>
          </a:p>
          <a:p>
            <a:pPr marL="0" indent="0">
              <a:buNone/>
            </a:pPr>
            <a:endParaRPr lang="en-IN" sz="1400" dirty="0"/>
          </a:p>
          <a:p>
            <a:pPr marL="0" indent="0">
              <a:buNone/>
            </a:pPr>
            <a:r>
              <a:rPr lang="en-IN" sz="1400" dirty="0"/>
              <a:t>    string </a:t>
            </a:r>
            <a:r>
              <a:rPr lang="en-IN" sz="1400" dirty="0" err="1"/>
              <a:t>getAccountHolderName</a:t>
            </a:r>
            <a:r>
              <a:rPr lang="en-IN" sz="1400" dirty="0"/>
              <a:t>() </a:t>
            </a:r>
            <a:r>
              <a:rPr lang="en-IN" sz="1400" dirty="0" err="1"/>
              <a:t>const</a:t>
            </a:r>
            <a:r>
              <a:rPr lang="en-IN" sz="1400" dirty="0"/>
              <a:t> {</a:t>
            </a:r>
          </a:p>
          <a:p>
            <a:pPr marL="0" indent="0">
              <a:buNone/>
            </a:pPr>
            <a:r>
              <a:rPr lang="en-IN" sz="1400" dirty="0"/>
              <a:t>        return </a:t>
            </a:r>
            <a:r>
              <a:rPr lang="en-IN" sz="1400" dirty="0" err="1"/>
              <a:t>accountHolderName</a:t>
            </a:r>
            <a:r>
              <a:rPr lang="en-IN" sz="1400" dirty="0"/>
              <a:t>;</a:t>
            </a:r>
          </a:p>
          <a:p>
            <a:pPr marL="0" indent="0">
              <a:buNone/>
            </a:pPr>
            <a:r>
              <a:rPr lang="en-IN" sz="1400" dirty="0"/>
              <a:t>    }</a:t>
            </a:r>
          </a:p>
          <a:p>
            <a:pPr marL="0" indent="0">
              <a:buNone/>
            </a:pPr>
            <a:endParaRPr lang="en-IN" sz="1400" dirty="0"/>
          </a:p>
        </p:txBody>
      </p:sp>
    </p:spTree>
    <p:extLst>
      <p:ext uri="{BB962C8B-B14F-4D97-AF65-F5344CB8AC3E}">
        <p14:creationId xmlns:p14="http://schemas.microsoft.com/office/powerpoint/2010/main" val="124308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11CC8C9-08A6-9BC2-1959-898A2C49A7C5}"/>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89407113-F860-AEA2-B051-7365AE68DDF9}"/>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3EB657C3-6CE7-0856-B46C-448A5DA54898}"/>
              </a:ext>
            </a:extLst>
          </p:cNvPr>
          <p:cNvSpPr>
            <a:spLocks noGrp="1"/>
          </p:cNvSpPr>
          <p:nvPr>
            <p:ph type="sldNum" sz="quarter" idx="12"/>
          </p:nvPr>
        </p:nvSpPr>
        <p:spPr/>
        <p:txBody>
          <a:bodyPr/>
          <a:lstStyle/>
          <a:p>
            <a:fld id="{B5CEABB6-07DC-46E8-9B57-56EC44A396E5}" type="slidenum">
              <a:rPr lang="en-US" smtClean="0"/>
              <a:t>8</a:t>
            </a:fld>
            <a:endParaRPr lang="en-US" dirty="0"/>
          </a:p>
        </p:txBody>
      </p:sp>
      <p:sp>
        <p:nvSpPr>
          <p:cNvPr id="6" name="Content Placeholder 5">
            <a:extLst>
              <a:ext uri="{FF2B5EF4-FFF2-40B4-BE49-F238E27FC236}">
                <a16:creationId xmlns:a16="http://schemas.microsoft.com/office/drawing/2014/main" id="{CD2E2DD2-BF03-F9B8-AA9F-E0C2FF413EC4}"/>
              </a:ext>
            </a:extLst>
          </p:cNvPr>
          <p:cNvSpPr>
            <a:spLocks noGrp="1"/>
          </p:cNvSpPr>
          <p:nvPr>
            <p:ph sz="quarter" idx="16"/>
          </p:nvPr>
        </p:nvSpPr>
        <p:spPr>
          <a:xfrm>
            <a:off x="838201" y="517852"/>
            <a:ext cx="10515599" cy="5670958"/>
          </a:xfrm>
        </p:spPr>
        <p:txBody>
          <a:bodyPr>
            <a:normAutofit fontScale="92500" lnSpcReduction="10000"/>
          </a:bodyPr>
          <a:lstStyle/>
          <a:p>
            <a:pPr marL="0" indent="0">
              <a:buNone/>
            </a:pPr>
            <a:endParaRPr lang="en-IN" sz="1100" dirty="0"/>
          </a:p>
          <a:p>
            <a:pPr marL="0" indent="0">
              <a:buNone/>
            </a:pPr>
            <a:r>
              <a:rPr lang="en-IN" sz="1100" dirty="0"/>
              <a:t>    double </a:t>
            </a:r>
            <a:r>
              <a:rPr lang="en-IN" sz="1100" dirty="0" err="1"/>
              <a:t>getBalance</a:t>
            </a:r>
            <a:r>
              <a:rPr lang="en-IN" sz="1100" dirty="0"/>
              <a:t>() </a:t>
            </a:r>
            <a:r>
              <a:rPr lang="en-IN" sz="1100" dirty="0" err="1"/>
              <a:t>const</a:t>
            </a:r>
            <a:r>
              <a:rPr lang="en-IN" sz="1100" dirty="0"/>
              <a:t> {</a:t>
            </a:r>
          </a:p>
          <a:p>
            <a:pPr marL="0" indent="0">
              <a:buNone/>
            </a:pPr>
            <a:r>
              <a:rPr lang="en-IN" sz="1100" dirty="0"/>
              <a:t>        return balance;</a:t>
            </a:r>
          </a:p>
          <a:p>
            <a:pPr marL="0" indent="0">
              <a:buNone/>
            </a:pPr>
            <a:r>
              <a:rPr lang="en-IN" sz="1100" dirty="0"/>
              <a:t>    }</a:t>
            </a:r>
          </a:p>
          <a:p>
            <a:pPr marL="0" indent="0">
              <a:buNone/>
            </a:pPr>
            <a:endParaRPr lang="en-IN" sz="1100" dirty="0"/>
          </a:p>
          <a:p>
            <a:pPr marL="0" indent="0">
              <a:buNone/>
            </a:pPr>
            <a:r>
              <a:rPr lang="en-IN" sz="1100" dirty="0"/>
              <a:t>    void deposit(double amount) {</a:t>
            </a:r>
          </a:p>
          <a:p>
            <a:pPr marL="0" indent="0">
              <a:buNone/>
            </a:pPr>
            <a:r>
              <a:rPr lang="en-IN" sz="1100" dirty="0"/>
              <a:t>        if (amount &gt; 0) {</a:t>
            </a:r>
          </a:p>
          <a:p>
            <a:pPr marL="0" indent="0">
              <a:buNone/>
            </a:pPr>
            <a:r>
              <a:rPr lang="en-IN" sz="1100" dirty="0"/>
              <a:t>            balance += amount;</a:t>
            </a:r>
          </a:p>
          <a:p>
            <a:pPr marL="0" indent="0">
              <a:buNone/>
            </a:pPr>
            <a:r>
              <a:rPr lang="en-IN" sz="1100" dirty="0"/>
              <a:t>            </a:t>
            </a:r>
            <a:r>
              <a:rPr lang="en-IN" sz="1100" dirty="0" err="1"/>
              <a:t>cout</a:t>
            </a:r>
            <a:r>
              <a:rPr lang="en-IN" sz="1100" dirty="0"/>
              <a:t> &lt;&lt; "Deposited: $" &lt;&lt; amount &lt;&lt; </a:t>
            </a:r>
            <a:r>
              <a:rPr lang="en-IN" sz="1100" dirty="0" err="1"/>
              <a:t>endl</a:t>
            </a:r>
            <a:r>
              <a:rPr lang="en-IN" sz="1100" dirty="0"/>
              <a:t>;</a:t>
            </a:r>
          </a:p>
          <a:p>
            <a:pPr marL="0" indent="0">
              <a:buNone/>
            </a:pPr>
            <a:r>
              <a:rPr lang="en-IN" sz="1100" dirty="0"/>
              <a:t>        } else {</a:t>
            </a:r>
          </a:p>
          <a:p>
            <a:pPr marL="0" indent="0">
              <a:buNone/>
            </a:pPr>
            <a:r>
              <a:rPr lang="en-IN" sz="1100" dirty="0"/>
              <a:t>            </a:t>
            </a:r>
            <a:r>
              <a:rPr lang="en-IN" sz="1100" dirty="0" err="1"/>
              <a:t>cout</a:t>
            </a:r>
            <a:r>
              <a:rPr lang="en-IN" sz="1100" dirty="0"/>
              <a:t> &lt;&lt; "Invalid deposit amount!" &lt;&lt; </a:t>
            </a:r>
            <a:r>
              <a:rPr lang="en-IN" sz="1100" dirty="0" err="1"/>
              <a:t>endl</a:t>
            </a:r>
            <a:r>
              <a:rPr lang="en-IN" sz="1100" dirty="0"/>
              <a:t>;</a:t>
            </a:r>
          </a:p>
          <a:p>
            <a:pPr marL="0" indent="0">
              <a:buNone/>
            </a:pPr>
            <a:r>
              <a:rPr lang="en-IN" sz="1100" dirty="0"/>
              <a:t>        }</a:t>
            </a:r>
          </a:p>
          <a:p>
            <a:pPr marL="0" indent="0">
              <a:buNone/>
            </a:pPr>
            <a:r>
              <a:rPr lang="en-IN" sz="1100" dirty="0"/>
              <a:t>    }</a:t>
            </a:r>
          </a:p>
          <a:p>
            <a:pPr marL="0" indent="0">
              <a:buNone/>
            </a:pPr>
            <a:endParaRPr lang="en-IN" sz="1100" dirty="0"/>
          </a:p>
          <a:p>
            <a:pPr marL="0" indent="0">
              <a:buNone/>
            </a:pPr>
            <a:r>
              <a:rPr lang="en-IN" sz="1100" dirty="0"/>
              <a:t>    void withdraw(double amount) {</a:t>
            </a:r>
          </a:p>
          <a:p>
            <a:pPr marL="0" indent="0">
              <a:buNone/>
            </a:pPr>
            <a:r>
              <a:rPr lang="en-IN" sz="1100" dirty="0"/>
              <a:t>        if (amount &gt; 0 &amp;&amp; amount &lt;= balance) {</a:t>
            </a:r>
          </a:p>
          <a:p>
            <a:pPr marL="0" indent="0">
              <a:buNone/>
            </a:pPr>
            <a:r>
              <a:rPr lang="en-IN" sz="1100" dirty="0"/>
              <a:t>            balance -= amount;</a:t>
            </a:r>
          </a:p>
          <a:p>
            <a:pPr marL="0" indent="0">
              <a:buNone/>
            </a:pPr>
            <a:r>
              <a:rPr lang="en-IN" sz="1100" dirty="0"/>
              <a:t>            </a:t>
            </a:r>
            <a:r>
              <a:rPr lang="en-IN" sz="1100" dirty="0" err="1"/>
              <a:t>cout</a:t>
            </a:r>
            <a:r>
              <a:rPr lang="en-IN" sz="1100" dirty="0"/>
              <a:t> &lt;&lt; "Withdrawn: $" &lt;&lt; amount &lt;&lt; </a:t>
            </a:r>
            <a:r>
              <a:rPr lang="en-IN" sz="1100" dirty="0" err="1"/>
              <a:t>endl</a:t>
            </a:r>
            <a:r>
              <a:rPr lang="en-IN" sz="1100" dirty="0"/>
              <a:t>;</a:t>
            </a:r>
          </a:p>
          <a:p>
            <a:pPr marL="0" indent="0">
              <a:buNone/>
            </a:pPr>
            <a:r>
              <a:rPr lang="en-IN" sz="1100" dirty="0"/>
              <a:t>        } else {</a:t>
            </a:r>
          </a:p>
          <a:p>
            <a:pPr marL="0" indent="0">
              <a:buNone/>
            </a:pPr>
            <a:r>
              <a:rPr lang="en-IN" sz="1100" dirty="0"/>
              <a:t>            </a:t>
            </a:r>
            <a:r>
              <a:rPr lang="en-IN" sz="1100" dirty="0" err="1"/>
              <a:t>cout</a:t>
            </a:r>
            <a:r>
              <a:rPr lang="en-IN" sz="1100" dirty="0"/>
              <a:t> &lt;&lt; "Invalid withdrawal amount!" &lt;&lt; </a:t>
            </a:r>
            <a:r>
              <a:rPr lang="en-IN" sz="1100" dirty="0" err="1"/>
              <a:t>endl</a:t>
            </a:r>
            <a:r>
              <a:rPr lang="en-IN" sz="1100" dirty="0"/>
              <a:t>;</a:t>
            </a:r>
          </a:p>
          <a:p>
            <a:pPr marL="0" indent="0">
              <a:buNone/>
            </a:pPr>
            <a:r>
              <a:rPr lang="en-IN" sz="1100" dirty="0"/>
              <a:t>        }</a:t>
            </a:r>
          </a:p>
          <a:p>
            <a:pPr marL="0" indent="0">
              <a:buNone/>
            </a:pPr>
            <a:r>
              <a:rPr lang="en-IN" sz="1100" dirty="0"/>
              <a:t>    }</a:t>
            </a:r>
          </a:p>
          <a:p>
            <a:pPr marL="0" indent="0">
              <a:buNone/>
            </a:pPr>
            <a:endParaRPr lang="en-IN" sz="1100" dirty="0"/>
          </a:p>
          <a:p>
            <a:pPr marL="0" indent="0">
              <a:buNone/>
            </a:pPr>
            <a:endParaRPr lang="en-IN" sz="1100" dirty="0"/>
          </a:p>
        </p:txBody>
      </p:sp>
    </p:spTree>
    <p:extLst>
      <p:ext uri="{BB962C8B-B14F-4D97-AF65-F5344CB8AC3E}">
        <p14:creationId xmlns:p14="http://schemas.microsoft.com/office/powerpoint/2010/main" val="395267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34BFA55-3D54-BE3C-57A3-30AA616DB193}"/>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AD4F7E03-98B2-41D2-69C8-1409A9AE6EC5}"/>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3041D399-F036-F204-F129-2E1EE5492579}"/>
              </a:ext>
            </a:extLst>
          </p:cNvPr>
          <p:cNvSpPr>
            <a:spLocks noGrp="1"/>
          </p:cNvSpPr>
          <p:nvPr>
            <p:ph type="sldNum" sz="quarter" idx="12"/>
          </p:nvPr>
        </p:nvSpPr>
        <p:spPr/>
        <p:txBody>
          <a:bodyPr/>
          <a:lstStyle/>
          <a:p>
            <a:fld id="{B5CEABB6-07DC-46E8-9B57-56EC44A396E5}" type="slidenum">
              <a:rPr lang="en-US" smtClean="0"/>
              <a:t>9</a:t>
            </a:fld>
            <a:endParaRPr lang="en-US" dirty="0"/>
          </a:p>
        </p:txBody>
      </p:sp>
      <p:sp>
        <p:nvSpPr>
          <p:cNvPr id="6" name="Content Placeholder 5">
            <a:extLst>
              <a:ext uri="{FF2B5EF4-FFF2-40B4-BE49-F238E27FC236}">
                <a16:creationId xmlns:a16="http://schemas.microsoft.com/office/drawing/2014/main" id="{F6490AD2-A715-2A15-5150-81278693AE09}"/>
              </a:ext>
            </a:extLst>
          </p:cNvPr>
          <p:cNvSpPr>
            <a:spLocks noGrp="1"/>
          </p:cNvSpPr>
          <p:nvPr>
            <p:ph sz="quarter" idx="16"/>
          </p:nvPr>
        </p:nvSpPr>
        <p:spPr>
          <a:xfrm>
            <a:off x="838200" y="294705"/>
            <a:ext cx="10515599" cy="6012401"/>
          </a:xfrm>
        </p:spPr>
        <p:txBody>
          <a:bodyPr>
            <a:normAutofit fontScale="92500" lnSpcReduction="20000"/>
          </a:bodyPr>
          <a:lstStyle/>
          <a:p>
            <a:pPr marL="0" indent="0">
              <a:buNone/>
            </a:pPr>
            <a:r>
              <a:rPr lang="en-US" sz="1100" dirty="0"/>
              <a:t>void transfer(Account &amp;receiver, double amount) {</a:t>
            </a:r>
          </a:p>
          <a:p>
            <a:pPr marL="0" indent="0">
              <a:buNone/>
            </a:pPr>
            <a:r>
              <a:rPr lang="en-US" sz="1100" dirty="0"/>
              <a:t>        if (amount &gt; 0 &amp;&amp; amount &lt;= balance) {</a:t>
            </a:r>
          </a:p>
          <a:p>
            <a:pPr marL="0" indent="0">
              <a:buNone/>
            </a:pPr>
            <a:r>
              <a:rPr lang="en-US" sz="1100" dirty="0"/>
              <a:t>            balance -= amount;</a:t>
            </a:r>
          </a:p>
          <a:p>
            <a:pPr marL="0" indent="0">
              <a:buNone/>
            </a:pPr>
            <a:r>
              <a:rPr lang="en-US" sz="1100" dirty="0"/>
              <a:t>            </a:t>
            </a:r>
            <a:r>
              <a:rPr lang="en-US" sz="1100" dirty="0" err="1"/>
              <a:t>receiver.deposit</a:t>
            </a:r>
            <a:r>
              <a:rPr lang="en-US" sz="1100" dirty="0"/>
              <a:t>(amount);</a:t>
            </a:r>
          </a:p>
          <a:p>
            <a:pPr marL="0" indent="0">
              <a:buNone/>
            </a:pPr>
            <a:r>
              <a:rPr lang="en-US" sz="1100" dirty="0"/>
              <a:t>            </a:t>
            </a:r>
            <a:r>
              <a:rPr lang="en-US" sz="1100" dirty="0" err="1"/>
              <a:t>cout</a:t>
            </a:r>
            <a:r>
              <a:rPr lang="en-US" sz="1100" dirty="0"/>
              <a:t> &lt;&lt; "Transferred: $" &lt;&lt; amount &lt;&lt; " to account " &lt;&lt; </a:t>
            </a:r>
            <a:r>
              <a:rPr lang="en-US" sz="1100" dirty="0" err="1"/>
              <a:t>receiver.getAccountNumber</a:t>
            </a:r>
            <a:r>
              <a:rPr lang="en-US" sz="1100" dirty="0"/>
              <a:t>() &lt;&lt; </a:t>
            </a:r>
            <a:r>
              <a:rPr lang="en-US" sz="1100" dirty="0" err="1"/>
              <a:t>endl</a:t>
            </a:r>
            <a:r>
              <a:rPr lang="en-US" sz="1100" dirty="0"/>
              <a:t>;</a:t>
            </a:r>
          </a:p>
          <a:p>
            <a:pPr marL="0" indent="0">
              <a:buNone/>
            </a:pPr>
            <a:r>
              <a:rPr lang="en-US" sz="1100" dirty="0"/>
              <a:t>        } else {</a:t>
            </a:r>
          </a:p>
          <a:p>
            <a:pPr marL="0" indent="0">
              <a:buNone/>
            </a:pPr>
            <a:r>
              <a:rPr lang="en-US" sz="1100" dirty="0"/>
              <a:t>            </a:t>
            </a:r>
            <a:r>
              <a:rPr lang="en-US" sz="1100" dirty="0" err="1"/>
              <a:t>cout</a:t>
            </a:r>
            <a:r>
              <a:rPr lang="en-US" sz="1100" dirty="0"/>
              <a:t> &lt;&lt; "Invalid transfer amount!" &lt;&lt; </a:t>
            </a:r>
            <a:r>
              <a:rPr lang="en-US" sz="1100" dirty="0" err="1"/>
              <a:t>endl</a:t>
            </a:r>
            <a:r>
              <a:rPr lang="en-US" sz="1100" dirty="0"/>
              <a:t>;</a:t>
            </a:r>
          </a:p>
          <a:p>
            <a:pPr marL="0" indent="0">
              <a:buNone/>
            </a:pPr>
            <a:r>
              <a:rPr lang="en-US" sz="1100" dirty="0"/>
              <a:t>        }</a:t>
            </a:r>
          </a:p>
          <a:p>
            <a:pPr marL="0" indent="0">
              <a:buNone/>
            </a:pPr>
            <a:r>
              <a:rPr lang="en-US" sz="1100" dirty="0"/>
              <a:t>    }</a:t>
            </a:r>
          </a:p>
          <a:p>
            <a:pPr marL="0" indent="0">
              <a:buNone/>
            </a:pPr>
            <a:r>
              <a:rPr lang="en-US" sz="1100" dirty="0"/>
              <a:t>};</a:t>
            </a:r>
          </a:p>
          <a:p>
            <a:pPr marL="0" indent="0">
              <a:buNone/>
            </a:pPr>
            <a:endParaRPr lang="en-US" sz="1100" dirty="0"/>
          </a:p>
          <a:p>
            <a:pPr marL="0" indent="0">
              <a:buNone/>
            </a:pPr>
            <a:r>
              <a:rPr lang="en-US" sz="1100" dirty="0"/>
              <a:t>class </a:t>
            </a:r>
            <a:r>
              <a:rPr lang="en-US" sz="1100" dirty="0" err="1"/>
              <a:t>BankingSystem</a:t>
            </a:r>
            <a:r>
              <a:rPr lang="en-US" sz="1100" dirty="0"/>
              <a:t> {</a:t>
            </a:r>
          </a:p>
          <a:p>
            <a:pPr marL="0" indent="0">
              <a:buNone/>
            </a:pPr>
            <a:r>
              <a:rPr lang="en-US" sz="1100" dirty="0"/>
              <a:t>private:</a:t>
            </a:r>
          </a:p>
          <a:p>
            <a:pPr marL="0" indent="0">
              <a:buNone/>
            </a:pPr>
            <a:r>
              <a:rPr lang="en-US" sz="1100" dirty="0"/>
              <a:t>    vector&lt;Account&gt; accounts;</a:t>
            </a:r>
          </a:p>
          <a:p>
            <a:pPr marL="0" indent="0">
              <a:buNone/>
            </a:pPr>
            <a:endParaRPr lang="en-US" sz="1100" dirty="0"/>
          </a:p>
          <a:p>
            <a:pPr marL="0" indent="0">
              <a:buNone/>
            </a:pPr>
            <a:r>
              <a:rPr lang="en-US" sz="1100" dirty="0"/>
              <a:t>public:</a:t>
            </a:r>
          </a:p>
          <a:p>
            <a:pPr marL="0" indent="0">
              <a:buNone/>
            </a:pPr>
            <a:r>
              <a:rPr lang="en-US" sz="1100" dirty="0"/>
              <a:t>    void </a:t>
            </a:r>
            <a:r>
              <a:rPr lang="en-US" sz="1100" dirty="0" err="1"/>
              <a:t>createAccount</a:t>
            </a:r>
            <a:r>
              <a:rPr lang="en-US" sz="1100" dirty="0"/>
              <a:t>() {</a:t>
            </a:r>
          </a:p>
          <a:p>
            <a:pPr marL="0" indent="0">
              <a:buNone/>
            </a:pPr>
            <a:r>
              <a:rPr lang="en-US" sz="1100" dirty="0"/>
              <a:t>        int </a:t>
            </a:r>
            <a:r>
              <a:rPr lang="en-US" sz="1100" dirty="0" err="1"/>
              <a:t>accNum</a:t>
            </a:r>
            <a:r>
              <a:rPr lang="en-US" sz="1100" dirty="0"/>
              <a:t> = </a:t>
            </a:r>
            <a:r>
              <a:rPr lang="en-US" sz="1100" dirty="0" err="1"/>
              <a:t>accounts.size</a:t>
            </a:r>
            <a:r>
              <a:rPr lang="en-US" sz="1100" dirty="0"/>
              <a:t>() + 1; // Auto-increment account number</a:t>
            </a:r>
          </a:p>
          <a:p>
            <a:pPr marL="0" indent="0">
              <a:buNone/>
            </a:pPr>
            <a:r>
              <a:rPr lang="en-US" sz="1100" dirty="0"/>
              <a:t>        string name;</a:t>
            </a:r>
          </a:p>
          <a:p>
            <a:pPr marL="0" indent="0">
              <a:buNone/>
            </a:pPr>
            <a:r>
              <a:rPr lang="en-US" sz="1100" dirty="0"/>
              <a:t>        </a:t>
            </a:r>
            <a:r>
              <a:rPr lang="en-US" sz="1100" dirty="0" err="1"/>
              <a:t>cout</a:t>
            </a:r>
            <a:r>
              <a:rPr lang="en-US" sz="1100" dirty="0"/>
              <a:t> &lt;&lt; "Enter account holder name: ";</a:t>
            </a:r>
          </a:p>
          <a:p>
            <a:pPr marL="0" indent="0">
              <a:buNone/>
            </a:pPr>
            <a:r>
              <a:rPr lang="en-US" sz="1100" dirty="0"/>
              <a:t>        </a:t>
            </a:r>
            <a:r>
              <a:rPr lang="en-US" sz="1100" dirty="0" err="1"/>
              <a:t>cin.ignore</a:t>
            </a:r>
            <a:r>
              <a:rPr lang="en-US" sz="1100" dirty="0"/>
              <a:t>(); // Clear the newline character in the input buffer</a:t>
            </a:r>
          </a:p>
          <a:p>
            <a:pPr marL="0" indent="0">
              <a:buNone/>
            </a:pPr>
            <a:r>
              <a:rPr lang="en-US" sz="1100" dirty="0"/>
              <a:t>        </a:t>
            </a:r>
            <a:r>
              <a:rPr lang="en-US" sz="1100" dirty="0" err="1"/>
              <a:t>getline</a:t>
            </a:r>
            <a:r>
              <a:rPr lang="en-US" sz="1100" dirty="0"/>
              <a:t>(</a:t>
            </a:r>
            <a:r>
              <a:rPr lang="en-US" sz="1100" dirty="0" err="1"/>
              <a:t>cin</a:t>
            </a:r>
            <a:r>
              <a:rPr lang="en-US" sz="1100" dirty="0"/>
              <a:t>, name);</a:t>
            </a:r>
          </a:p>
          <a:p>
            <a:pPr marL="0" indent="0">
              <a:buNone/>
            </a:pPr>
            <a:r>
              <a:rPr lang="en-US" sz="1100" dirty="0"/>
              <a:t>        </a:t>
            </a:r>
            <a:r>
              <a:rPr lang="en-US" sz="1100" dirty="0" err="1"/>
              <a:t>accounts.emplace_back</a:t>
            </a:r>
            <a:r>
              <a:rPr lang="en-US" sz="1100" dirty="0"/>
              <a:t>(</a:t>
            </a:r>
            <a:r>
              <a:rPr lang="en-US" sz="1100" dirty="0" err="1"/>
              <a:t>accNum</a:t>
            </a:r>
            <a:r>
              <a:rPr lang="en-US" sz="1100" dirty="0"/>
              <a:t>, name);</a:t>
            </a:r>
          </a:p>
          <a:p>
            <a:pPr marL="0" indent="0">
              <a:buNone/>
            </a:pPr>
            <a:r>
              <a:rPr lang="en-US" sz="1100" dirty="0"/>
              <a:t>        </a:t>
            </a:r>
            <a:r>
              <a:rPr lang="en-US" sz="1100" dirty="0" err="1"/>
              <a:t>cout</a:t>
            </a:r>
            <a:r>
              <a:rPr lang="en-US" sz="1100" dirty="0"/>
              <a:t> &lt;&lt; "Account created successfully! Account Number: " &lt;&lt; </a:t>
            </a:r>
            <a:r>
              <a:rPr lang="en-US" sz="1100" dirty="0" err="1"/>
              <a:t>accNum</a:t>
            </a:r>
            <a:r>
              <a:rPr lang="en-US" sz="1100" dirty="0"/>
              <a:t> &lt;&lt; </a:t>
            </a:r>
            <a:r>
              <a:rPr lang="en-US" sz="1100" dirty="0" err="1"/>
              <a:t>endl</a:t>
            </a:r>
            <a:r>
              <a:rPr lang="en-US" sz="1100" dirty="0"/>
              <a:t>;</a:t>
            </a:r>
          </a:p>
          <a:p>
            <a:pPr marL="0" indent="0">
              <a:buNone/>
            </a:pPr>
            <a:r>
              <a:rPr lang="en-US" sz="1100" dirty="0"/>
              <a:t>    }</a:t>
            </a:r>
            <a:endParaRPr lang="en-IN" sz="1100" dirty="0"/>
          </a:p>
        </p:txBody>
      </p:sp>
    </p:spTree>
    <p:extLst>
      <p:ext uri="{BB962C8B-B14F-4D97-AF65-F5344CB8AC3E}">
        <p14:creationId xmlns:p14="http://schemas.microsoft.com/office/powerpoint/2010/main" val="1058127989"/>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178</TotalTime>
  <Words>1423</Words>
  <Application>Microsoft Office PowerPoint</Application>
  <PresentationFormat>Widescreen</PresentationFormat>
  <Paragraphs>277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Copperplate Gothic Bold</vt:lpstr>
      <vt:lpstr>Tenorite</vt:lpstr>
      <vt:lpstr>Monoline</vt:lpstr>
      <vt:lpstr>Banking  System</vt:lpstr>
      <vt:lpstr>GROUP MEMBERS </vt:lpstr>
      <vt:lpstr>TABLE OF CONTENTS </vt:lpstr>
      <vt:lpstr>INTRODUCTION</vt:lpstr>
      <vt:lpstr>OBJECTIVES </vt:lpstr>
      <vt:lpstr>OUTCOMES </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 Nidhi</dc:creator>
  <cp:lastModifiedBy>Gunavanth Reddy</cp:lastModifiedBy>
  <cp:revision>3</cp:revision>
  <dcterms:created xsi:type="dcterms:W3CDTF">2024-11-05T15:39:19Z</dcterms:created>
  <dcterms:modified xsi:type="dcterms:W3CDTF">2024-11-20T11:43:06Z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