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27432000" cy="32918400"/>
  <p:notesSz cx="6858000" cy="9144000"/>
  <p:embeddedFontLst>
    <p:embeddedFont>
      <p:font typeface="Play" panose="020B0604020202020204" charset="0"/>
      <p:regular r:id="rId4"/>
      <p:bold r:id="rId5"/>
    </p:embeddedFont>
    <p:embeddedFont>
      <p:font typeface="Roboto" panose="02000000000000000000" pitchFamily="2" charset="0"/>
      <p:regular r:id="rId6"/>
      <p:bold r:id="rId7"/>
      <p:italic r:id="rId8"/>
      <p:boldItalic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iiEgVsoHAgNVqtyX7X0POZJ8N7Q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568EFEF-0C19-4127-A94F-44CC63E99022}">
  <a:tblStyle styleId="{0568EFEF-0C19-4127-A94F-44CC63E99022}"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5" d="100"/>
          <a:sy n="25" d="100"/>
        </p:scale>
        <p:origin x="1020" y="-1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customschemas.google.com/relationships/presentationmetadata" Target="metadata"/><Relationship Id="rId3" Type="http://schemas.openxmlformats.org/officeDocument/2006/relationships/notesMaster" Target="notesMasters/notesMaster1.xml"/><Relationship Id="rId7" Type="http://schemas.openxmlformats.org/officeDocument/2006/relationships/font" Target="fonts/font4.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3.fntdata"/><Relationship Id="rId5" Type="http://schemas.openxmlformats.org/officeDocument/2006/relationships/font" Target="fonts/font2.fntdata"/><Relationship Id="rId15" Type="http://schemas.openxmlformats.org/officeDocument/2006/relationships/viewProps" Target="viewProps.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2000250" y="685800"/>
            <a:ext cx="28575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2057400" y="5387342"/>
            <a:ext cx="23317200" cy="1146048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18000"/>
              <a:buFont typeface="Play"/>
              <a:buNone/>
              <a:defRPr sz="1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3429000" y="17289782"/>
            <a:ext cx="20574000" cy="7947658"/>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3000"/>
              </a:spcBef>
              <a:spcAft>
                <a:spcPts val="0"/>
              </a:spcAft>
              <a:buClr>
                <a:schemeClr val="dk1"/>
              </a:buClr>
              <a:buSzPts val="7200"/>
              <a:buNone/>
              <a:defRPr sz="7200"/>
            </a:lvl1pPr>
            <a:lvl2pPr lvl="1" algn="ctr">
              <a:lnSpc>
                <a:spcPct val="90000"/>
              </a:lnSpc>
              <a:spcBef>
                <a:spcPts val="1500"/>
              </a:spcBef>
              <a:spcAft>
                <a:spcPts val="0"/>
              </a:spcAft>
              <a:buClr>
                <a:schemeClr val="dk1"/>
              </a:buClr>
              <a:buSzPts val="6000"/>
              <a:buNone/>
              <a:defRPr sz="6000"/>
            </a:lvl2pPr>
            <a:lvl3pPr lvl="2" algn="ctr">
              <a:lnSpc>
                <a:spcPct val="90000"/>
              </a:lnSpc>
              <a:spcBef>
                <a:spcPts val="1500"/>
              </a:spcBef>
              <a:spcAft>
                <a:spcPts val="0"/>
              </a:spcAft>
              <a:buClr>
                <a:schemeClr val="dk1"/>
              </a:buClr>
              <a:buSzPts val="5400"/>
              <a:buNone/>
              <a:defRPr sz="5400"/>
            </a:lvl3pPr>
            <a:lvl4pPr lvl="3" algn="ctr">
              <a:lnSpc>
                <a:spcPct val="90000"/>
              </a:lnSpc>
              <a:spcBef>
                <a:spcPts val="1500"/>
              </a:spcBef>
              <a:spcAft>
                <a:spcPts val="0"/>
              </a:spcAft>
              <a:buClr>
                <a:schemeClr val="dk1"/>
              </a:buClr>
              <a:buSzPts val="4800"/>
              <a:buNone/>
              <a:defRPr sz="4800"/>
            </a:lvl4pPr>
            <a:lvl5pPr lvl="4" algn="ctr">
              <a:lnSpc>
                <a:spcPct val="90000"/>
              </a:lnSpc>
              <a:spcBef>
                <a:spcPts val="1500"/>
              </a:spcBef>
              <a:spcAft>
                <a:spcPts val="0"/>
              </a:spcAft>
              <a:buClr>
                <a:schemeClr val="dk1"/>
              </a:buClr>
              <a:buSzPts val="4800"/>
              <a:buNone/>
              <a:defRPr sz="4800"/>
            </a:lvl5pPr>
            <a:lvl6pPr lvl="5" algn="ctr">
              <a:lnSpc>
                <a:spcPct val="90000"/>
              </a:lnSpc>
              <a:spcBef>
                <a:spcPts val="1500"/>
              </a:spcBef>
              <a:spcAft>
                <a:spcPts val="0"/>
              </a:spcAft>
              <a:buClr>
                <a:schemeClr val="dk1"/>
              </a:buClr>
              <a:buSzPts val="4800"/>
              <a:buNone/>
              <a:defRPr sz="4800"/>
            </a:lvl6pPr>
            <a:lvl7pPr lvl="6" algn="ctr">
              <a:lnSpc>
                <a:spcPct val="90000"/>
              </a:lnSpc>
              <a:spcBef>
                <a:spcPts val="1500"/>
              </a:spcBef>
              <a:spcAft>
                <a:spcPts val="0"/>
              </a:spcAft>
              <a:buClr>
                <a:schemeClr val="dk1"/>
              </a:buClr>
              <a:buSzPts val="4800"/>
              <a:buNone/>
              <a:defRPr sz="4800"/>
            </a:lvl7pPr>
            <a:lvl8pPr lvl="7" algn="ctr">
              <a:lnSpc>
                <a:spcPct val="90000"/>
              </a:lnSpc>
              <a:spcBef>
                <a:spcPts val="1500"/>
              </a:spcBef>
              <a:spcAft>
                <a:spcPts val="0"/>
              </a:spcAft>
              <a:buClr>
                <a:schemeClr val="dk1"/>
              </a:buClr>
              <a:buSzPts val="4800"/>
              <a:buNone/>
              <a:defRPr sz="4800"/>
            </a:lvl8pPr>
            <a:lvl9pPr lvl="8" algn="ctr">
              <a:lnSpc>
                <a:spcPct val="90000"/>
              </a:lnSpc>
              <a:spcBef>
                <a:spcPts val="1500"/>
              </a:spcBef>
              <a:spcAft>
                <a:spcPts val="0"/>
              </a:spcAft>
              <a:buClr>
                <a:schemeClr val="dk1"/>
              </a:buClr>
              <a:buSzPts val="4800"/>
              <a:buNone/>
              <a:defRPr sz="4800"/>
            </a:lvl9pPr>
          </a:lstStyle>
          <a:p>
            <a:endParaRPr/>
          </a:p>
        </p:txBody>
      </p:sp>
      <p:sp>
        <p:nvSpPr>
          <p:cNvPr id="14" name="Google Shape;14;p3"/>
          <p:cNvSpPr txBox="1">
            <a:spLocks noGrp="1"/>
          </p:cNvSpPr>
          <p:nvPr>
            <p:ph type="dt" idx="10"/>
          </p:nvPr>
        </p:nvSpPr>
        <p:spPr>
          <a:xfrm>
            <a:off x="1885950" y="30510487"/>
            <a:ext cx="617220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9086850" y="30510487"/>
            <a:ext cx="925830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19373850" y="30510487"/>
            <a:ext cx="617220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1885950" y="1752607"/>
            <a:ext cx="23660100" cy="6362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3272789" y="7376161"/>
            <a:ext cx="20886422" cy="236601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000"/>
              </a:spcBef>
              <a:spcAft>
                <a:spcPts val="0"/>
              </a:spcAft>
              <a:buClr>
                <a:schemeClr val="dk1"/>
              </a:buClr>
              <a:buSzPts val="1800"/>
              <a:buChar char="•"/>
              <a:defRPr/>
            </a:lvl1pPr>
            <a:lvl2pPr marL="914400" lvl="1" indent="-342900" algn="l">
              <a:lnSpc>
                <a:spcPct val="90000"/>
              </a:lnSpc>
              <a:spcBef>
                <a:spcPts val="1500"/>
              </a:spcBef>
              <a:spcAft>
                <a:spcPts val="0"/>
              </a:spcAft>
              <a:buClr>
                <a:schemeClr val="dk1"/>
              </a:buClr>
              <a:buSzPts val="1800"/>
              <a:buChar char="•"/>
              <a:defRPr/>
            </a:lvl2pPr>
            <a:lvl3pPr marL="1371600" lvl="2" indent="-342900" algn="l">
              <a:lnSpc>
                <a:spcPct val="90000"/>
              </a:lnSpc>
              <a:spcBef>
                <a:spcPts val="1500"/>
              </a:spcBef>
              <a:spcAft>
                <a:spcPts val="0"/>
              </a:spcAft>
              <a:buClr>
                <a:schemeClr val="dk1"/>
              </a:buClr>
              <a:buSzPts val="1800"/>
              <a:buChar char="•"/>
              <a:defRPr/>
            </a:lvl3pPr>
            <a:lvl4pPr marL="1828800" lvl="3" indent="-342900" algn="l">
              <a:lnSpc>
                <a:spcPct val="90000"/>
              </a:lnSpc>
              <a:spcBef>
                <a:spcPts val="1500"/>
              </a:spcBef>
              <a:spcAft>
                <a:spcPts val="0"/>
              </a:spcAft>
              <a:buClr>
                <a:schemeClr val="dk1"/>
              </a:buClr>
              <a:buSzPts val="1800"/>
              <a:buChar char="•"/>
              <a:defRPr/>
            </a:lvl4pPr>
            <a:lvl5pPr marL="2286000" lvl="4" indent="-342900" algn="l">
              <a:lnSpc>
                <a:spcPct val="90000"/>
              </a:lnSpc>
              <a:spcBef>
                <a:spcPts val="1500"/>
              </a:spcBef>
              <a:spcAft>
                <a:spcPts val="0"/>
              </a:spcAft>
              <a:buClr>
                <a:schemeClr val="dk1"/>
              </a:buClr>
              <a:buSzPts val="1800"/>
              <a:buChar char="•"/>
              <a:defRPr/>
            </a:lvl5pPr>
            <a:lvl6pPr marL="2743200" lvl="5" indent="-342900" algn="l">
              <a:lnSpc>
                <a:spcPct val="90000"/>
              </a:lnSpc>
              <a:spcBef>
                <a:spcPts val="1500"/>
              </a:spcBef>
              <a:spcAft>
                <a:spcPts val="0"/>
              </a:spcAft>
              <a:buClr>
                <a:schemeClr val="dk1"/>
              </a:buClr>
              <a:buSzPts val="1800"/>
              <a:buChar char="•"/>
              <a:defRPr/>
            </a:lvl6pPr>
            <a:lvl7pPr marL="3200400" lvl="6" indent="-342900" algn="l">
              <a:lnSpc>
                <a:spcPct val="90000"/>
              </a:lnSpc>
              <a:spcBef>
                <a:spcPts val="1500"/>
              </a:spcBef>
              <a:spcAft>
                <a:spcPts val="0"/>
              </a:spcAft>
              <a:buClr>
                <a:schemeClr val="dk1"/>
              </a:buClr>
              <a:buSzPts val="1800"/>
              <a:buChar char="•"/>
              <a:defRPr/>
            </a:lvl7pPr>
            <a:lvl8pPr marL="3657600" lvl="7" indent="-342900" algn="l">
              <a:lnSpc>
                <a:spcPct val="90000"/>
              </a:lnSpc>
              <a:spcBef>
                <a:spcPts val="1500"/>
              </a:spcBef>
              <a:spcAft>
                <a:spcPts val="0"/>
              </a:spcAft>
              <a:buClr>
                <a:schemeClr val="dk1"/>
              </a:buClr>
              <a:buSzPts val="1800"/>
              <a:buChar char="•"/>
              <a:defRPr/>
            </a:lvl8pPr>
            <a:lvl9pPr marL="4114800" lvl="8" indent="-342900" algn="l">
              <a:lnSpc>
                <a:spcPct val="90000"/>
              </a:lnSpc>
              <a:spcBef>
                <a:spcPts val="150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1885950" y="30510487"/>
            <a:ext cx="617220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9086850" y="30510487"/>
            <a:ext cx="925830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19373850" y="30510487"/>
            <a:ext cx="617220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8640129" y="12743498"/>
            <a:ext cx="27896822" cy="591502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3361371" y="6999923"/>
            <a:ext cx="27896822" cy="1740217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000"/>
              </a:spcBef>
              <a:spcAft>
                <a:spcPts val="0"/>
              </a:spcAft>
              <a:buClr>
                <a:schemeClr val="dk1"/>
              </a:buClr>
              <a:buSzPts val="1800"/>
              <a:buChar char="•"/>
              <a:defRPr/>
            </a:lvl1pPr>
            <a:lvl2pPr marL="914400" lvl="1" indent="-342900" algn="l">
              <a:lnSpc>
                <a:spcPct val="90000"/>
              </a:lnSpc>
              <a:spcBef>
                <a:spcPts val="1500"/>
              </a:spcBef>
              <a:spcAft>
                <a:spcPts val="0"/>
              </a:spcAft>
              <a:buClr>
                <a:schemeClr val="dk1"/>
              </a:buClr>
              <a:buSzPts val="1800"/>
              <a:buChar char="•"/>
              <a:defRPr/>
            </a:lvl2pPr>
            <a:lvl3pPr marL="1371600" lvl="2" indent="-342900" algn="l">
              <a:lnSpc>
                <a:spcPct val="90000"/>
              </a:lnSpc>
              <a:spcBef>
                <a:spcPts val="1500"/>
              </a:spcBef>
              <a:spcAft>
                <a:spcPts val="0"/>
              </a:spcAft>
              <a:buClr>
                <a:schemeClr val="dk1"/>
              </a:buClr>
              <a:buSzPts val="1800"/>
              <a:buChar char="•"/>
              <a:defRPr/>
            </a:lvl3pPr>
            <a:lvl4pPr marL="1828800" lvl="3" indent="-342900" algn="l">
              <a:lnSpc>
                <a:spcPct val="90000"/>
              </a:lnSpc>
              <a:spcBef>
                <a:spcPts val="1500"/>
              </a:spcBef>
              <a:spcAft>
                <a:spcPts val="0"/>
              </a:spcAft>
              <a:buClr>
                <a:schemeClr val="dk1"/>
              </a:buClr>
              <a:buSzPts val="1800"/>
              <a:buChar char="•"/>
              <a:defRPr/>
            </a:lvl4pPr>
            <a:lvl5pPr marL="2286000" lvl="4" indent="-342900" algn="l">
              <a:lnSpc>
                <a:spcPct val="90000"/>
              </a:lnSpc>
              <a:spcBef>
                <a:spcPts val="1500"/>
              </a:spcBef>
              <a:spcAft>
                <a:spcPts val="0"/>
              </a:spcAft>
              <a:buClr>
                <a:schemeClr val="dk1"/>
              </a:buClr>
              <a:buSzPts val="1800"/>
              <a:buChar char="•"/>
              <a:defRPr/>
            </a:lvl5pPr>
            <a:lvl6pPr marL="2743200" lvl="5" indent="-342900" algn="l">
              <a:lnSpc>
                <a:spcPct val="90000"/>
              </a:lnSpc>
              <a:spcBef>
                <a:spcPts val="1500"/>
              </a:spcBef>
              <a:spcAft>
                <a:spcPts val="0"/>
              </a:spcAft>
              <a:buClr>
                <a:schemeClr val="dk1"/>
              </a:buClr>
              <a:buSzPts val="1800"/>
              <a:buChar char="•"/>
              <a:defRPr/>
            </a:lvl6pPr>
            <a:lvl7pPr marL="3200400" lvl="6" indent="-342900" algn="l">
              <a:lnSpc>
                <a:spcPct val="90000"/>
              </a:lnSpc>
              <a:spcBef>
                <a:spcPts val="1500"/>
              </a:spcBef>
              <a:spcAft>
                <a:spcPts val="0"/>
              </a:spcAft>
              <a:buClr>
                <a:schemeClr val="dk1"/>
              </a:buClr>
              <a:buSzPts val="1800"/>
              <a:buChar char="•"/>
              <a:defRPr/>
            </a:lvl7pPr>
            <a:lvl8pPr marL="3657600" lvl="7" indent="-342900" algn="l">
              <a:lnSpc>
                <a:spcPct val="90000"/>
              </a:lnSpc>
              <a:spcBef>
                <a:spcPts val="1500"/>
              </a:spcBef>
              <a:spcAft>
                <a:spcPts val="0"/>
              </a:spcAft>
              <a:buClr>
                <a:schemeClr val="dk1"/>
              </a:buClr>
              <a:buSzPts val="1800"/>
              <a:buChar char="•"/>
              <a:defRPr/>
            </a:lvl8pPr>
            <a:lvl9pPr marL="4114800" lvl="8" indent="-342900" algn="l">
              <a:lnSpc>
                <a:spcPct val="90000"/>
              </a:lnSpc>
              <a:spcBef>
                <a:spcPts val="150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1885950" y="30510487"/>
            <a:ext cx="617220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9086850" y="30510487"/>
            <a:ext cx="925830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19373850" y="30510487"/>
            <a:ext cx="617220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1885950" y="1752607"/>
            <a:ext cx="23660100" cy="6362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1885950" y="8763000"/>
            <a:ext cx="23660100" cy="2088642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000"/>
              </a:spcBef>
              <a:spcAft>
                <a:spcPts val="0"/>
              </a:spcAft>
              <a:buClr>
                <a:schemeClr val="dk1"/>
              </a:buClr>
              <a:buSzPts val="1800"/>
              <a:buChar char="•"/>
              <a:defRPr/>
            </a:lvl1pPr>
            <a:lvl2pPr marL="914400" lvl="1" indent="-342900" algn="l">
              <a:lnSpc>
                <a:spcPct val="90000"/>
              </a:lnSpc>
              <a:spcBef>
                <a:spcPts val="1500"/>
              </a:spcBef>
              <a:spcAft>
                <a:spcPts val="0"/>
              </a:spcAft>
              <a:buClr>
                <a:schemeClr val="dk1"/>
              </a:buClr>
              <a:buSzPts val="1800"/>
              <a:buChar char="•"/>
              <a:defRPr/>
            </a:lvl2pPr>
            <a:lvl3pPr marL="1371600" lvl="2" indent="-342900" algn="l">
              <a:lnSpc>
                <a:spcPct val="90000"/>
              </a:lnSpc>
              <a:spcBef>
                <a:spcPts val="1500"/>
              </a:spcBef>
              <a:spcAft>
                <a:spcPts val="0"/>
              </a:spcAft>
              <a:buClr>
                <a:schemeClr val="dk1"/>
              </a:buClr>
              <a:buSzPts val="1800"/>
              <a:buChar char="•"/>
              <a:defRPr/>
            </a:lvl3pPr>
            <a:lvl4pPr marL="1828800" lvl="3" indent="-342900" algn="l">
              <a:lnSpc>
                <a:spcPct val="90000"/>
              </a:lnSpc>
              <a:spcBef>
                <a:spcPts val="1500"/>
              </a:spcBef>
              <a:spcAft>
                <a:spcPts val="0"/>
              </a:spcAft>
              <a:buClr>
                <a:schemeClr val="dk1"/>
              </a:buClr>
              <a:buSzPts val="1800"/>
              <a:buChar char="•"/>
              <a:defRPr/>
            </a:lvl4pPr>
            <a:lvl5pPr marL="2286000" lvl="4" indent="-342900" algn="l">
              <a:lnSpc>
                <a:spcPct val="90000"/>
              </a:lnSpc>
              <a:spcBef>
                <a:spcPts val="1500"/>
              </a:spcBef>
              <a:spcAft>
                <a:spcPts val="0"/>
              </a:spcAft>
              <a:buClr>
                <a:schemeClr val="dk1"/>
              </a:buClr>
              <a:buSzPts val="1800"/>
              <a:buChar char="•"/>
              <a:defRPr/>
            </a:lvl5pPr>
            <a:lvl6pPr marL="2743200" lvl="5" indent="-342900" algn="l">
              <a:lnSpc>
                <a:spcPct val="90000"/>
              </a:lnSpc>
              <a:spcBef>
                <a:spcPts val="1500"/>
              </a:spcBef>
              <a:spcAft>
                <a:spcPts val="0"/>
              </a:spcAft>
              <a:buClr>
                <a:schemeClr val="dk1"/>
              </a:buClr>
              <a:buSzPts val="1800"/>
              <a:buChar char="•"/>
              <a:defRPr/>
            </a:lvl6pPr>
            <a:lvl7pPr marL="3200400" lvl="6" indent="-342900" algn="l">
              <a:lnSpc>
                <a:spcPct val="90000"/>
              </a:lnSpc>
              <a:spcBef>
                <a:spcPts val="1500"/>
              </a:spcBef>
              <a:spcAft>
                <a:spcPts val="0"/>
              </a:spcAft>
              <a:buClr>
                <a:schemeClr val="dk1"/>
              </a:buClr>
              <a:buSzPts val="1800"/>
              <a:buChar char="•"/>
              <a:defRPr/>
            </a:lvl7pPr>
            <a:lvl8pPr marL="3657600" lvl="7" indent="-342900" algn="l">
              <a:lnSpc>
                <a:spcPct val="90000"/>
              </a:lnSpc>
              <a:spcBef>
                <a:spcPts val="1500"/>
              </a:spcBef>
              <a:spcAft>
                <a:spcPts val="0"/>
              </a:spcAft>
              <a:buClr>
                <a:schemeClr val="dk1"/>
              </a:buClr>
              <a:buSzPts val="1800"/>
              <a:buChar char="•"/>
              <a:defRPr/>
            </a:lvl8pPr>
            <a:lvl9pPr marL="4114800" lvl="8" indent="-342900" algn="l">
              <a:lnSpc>
                <a:spcPct val="90000"/>
              </a:lnSpc>
              <a:spcBef>
                <a:spcPts val="1500"/>
              </a:spcBef>
              <a:spcAft>
                <a:spcPts val="0"/>
              </a:spcAft>
              <a:buClr>
                <a:schemeClr val="dk1"/>
              </a:buClr>
              <a:buSzPts val="1800"/>
              <a:buChar char="•"/>
              <a:defRPr/>
            </a:lvl9pPr>
          </a:lstStyle>
          <a:p>
            <a:endParaRPr/>
          </a:p>
        </p:txBody>
      </p:sp>
      <p:sp>
        <p:nvSpPr>
          <p:cNvPr id="20" name="Google Shape;20;p4"/>
          <p:cNvSpPr txBox="1">
            <a:spLocks noGrp="1"/>
          </p:cNvSpPr>
          <p:nvPr>
            <p:ph type="dt" idx="10"/>
          </p:nvPr>
        </p:nvSpPr>
        <p:spPr>
          <a:xfrm>
            <a:off x="1885950" y="30510487"/>
            <a:ext cx="617220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9086850" y="30510487"/>
            <a:ext cx="925830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
          <p:cNvSpPr txBox="1">
            <a:spLocks noGrp="1"/>
          </p:cNvSpPr>
          <p:nvPr>
            <p:ph type="sldNum" idx="12"/>
          </p:nvPr>
        </p:nvSpPr>
        <p:spPr>
          <a:xfrm>
            <a:off x="19373850" y="30510487"/>
            <a:ext cx="617220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1871664" y="8206749"/>
            <a:ext cx="23660100" cy="1369313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0"/>
              <a:buFont typeface="Play"/>
              <a:buNone/>
              <a:defRPr sz="1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1871664" y="22029429"/>
            <a:ext cx="23660100" cy="720089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000"/>
              </a:spcBef>
              <a:spcAft>
                <a:spcPts val="0"/>
              </a:spcAft>
              <a:buClr>
                <a:srgbClr val="757575"/>
              </a:buClr>
              <a:buSzPts val="7200"/>
              <a:buNone/>
              <a:defRPr sz="7200">
                <a:solidFill>
                  <a:srgbClr val="757575"/>
                </a:solidFill>
              </a:defRPr>
            </a:lvl1pPr>
            <a:lvl2pPr marL="914400" lvl="1" indent="-228600" algn="l">
              <a:lnSpc>
                <a:spcPct val="90000"/>
              </a:lnSpc>
              <a:spcBef>
                <a:spcPts val="1500"/>
              </a:spcBef>
              <a:spcAft>
                <a:spcPts val="0"/>
              </a:spcAft>
              <a:buClr>
                <a:srgbClr val="757575"/>
              </a:buClr>
              <a:buSzPts val="6000"/>
              <a:buNone/>
              <a:defRPr sz="6000">
                <a:solidFill>
                  <a:srgbClr val="757575"/>
                </a:solidFill>
              </a:defRPr>
            </a:lvl2pPr>
            <a:lvl3pPr marL="1371600" lvl="2" indent="-228600" algn="l">
              <a:lnSpc>
                <a:spcPct val="90000"/>
              </a:lnSpc>
              <a:spcBef>
                <a:spcPts val="1500"/>
              </a:spcBef>
              <a:spcAft>
                <a:spcPts val="0"/>
              </a:spcAft>
              <a:buClr>
                <a:srgbClr val="757575"/>
              </a:buClr>
              <a:buSzPts val="5400"/>
              <a:buNone/>
              <a:defRPr sz="5400">
                <a:solidFill>
                  <a:srgbClr val="757575"/>
                </a:solidFill>
              </a:defRPr>
            </a:lvl3pPr>
            <a:lvl4pPr marL="1828800" lvl="3" indent="-228600" algn="l">
              <a:lnSpc>
                <a:spcPct val="90000"/>
              </a:lnSpc>
              <a:spcBef>
                <a:spcPts val="1500"/>
              </a:spcBef>
              <a:spcAft>
                <a:spcPts val="0"/>
              </a:spcAft>
              <a:buClr>
                <a:srgbClr val="757575"/>
              </a:buClr>
              <a:buSzPts val="4800"/>
              <a:buNone/>
              <a:defRPr sz="4800">
                <a:solidFill>
                  <a:srgbClr val="757575"/>
                </a:solidFill>
              </a:defRPr>
            </a:lvl4pPr>
            <a:lvl5pPr marL="2286000" lvl="4" indent="-228600" algn="l">
              <a:lnSpc>
                <a:spcPct val="90000"/>
              </a:lnSpc>
              <a:spcBef>
                <a:spcPts val="1500"/>
              </a:spcBef>
              <a:spcAft>
                <a:spcPts val="0"/>
              </a:spcAft>
              <a:buClr>
                <a:srgbClr val="757575"/>
              </a:buClr>
              <a:buSzPts val="4800"/>
              <a:buNone/>
              <a:defRPr sz="4800">
                <a:solidFill>
                  <a:srgbClr val="757575"/>
                </a:solidFill>
              </a:defRPr>
            </a:lvl5pPr>
            <a:lvl6pPr marL="2743200" lvl="5" indent="-228600" algn="l">
              <a:lnSpc>
                <a:spcPct val="90000"/>
              </a:lnSpc>
              <a:spcBef>
                <a:spcPts val="1500"/>
              </a:spcBef>
              <a:spcAft>
                <a:spcPts val="0"/>
              </a:spcAft>
              <a:buClr>
                <a:srgbClr val="757575"/>
              </a:buClr>
              <a:buSzPts val="4800"/>
              <a:buNone/>
              <a:defRPr sz="4800">
                <a:solidFill>
                  <a:srgbClr val="757575"/>
                </a:solidFill>
              </a:defRPr>
            </a:lvl6pPr>
            <a:lvl7pPr marL="3200400" lvl="6" indent="-228600" algn="l">
              <a:lnSpc>
                <a:spcPct val="90000"/>
              </a:lnSpc>
              <a:spcBef>
                <a:spcPts val="1500"/>
              </a:spcBef>
              <a:spcAft>
                <a:spcPts val="0"/>
              </a:spcAft>
              <a:buClr>
                <a:srgbClr val="757575"/>
              </a:buClr>
              <a:buSzPts val="4800"/>
              <a:buNone/>
              <a:defRPr sz="4800">
                <a:solidFill>
                  <a:srgbClr val="757575"/>
                </a:solidFill>
              </a:defRPr>
            </a:lvl7pPr>
            <a:lvl8pPr marL="3657600" lvl="7" indent="-228600" algn="l">
              <a:lnSpc>
                <a:spcPct val="90000"/>
              </a:lnSpc>
              <a:spcBef>
                <a:spcPts val="1500"/>
              </a:spcBef>
              <a:spcAft>
                <a:spcPts val="0"/>
              </a:spcAft>
              <a:buClr>
                <a:srgbClr val="757575"/>
              </a:buClr>
              <a:buSzPts val="4800"/>
              <a:buNone/>
              <a:defRPr sz="4800">
                <a:solidFill>
                  <a:srgbClr val="757575"/>
                </a:solidFill>
              </a:defRPr>
            </a:lvl8pPr>
            <a:lvl9pPr marL="4114800" lvl="8" indent="-228600" algn="l">
              <a:lnSpc>
                <a:spcPct val="90000"/>
              </a:lnSpc>
              <a:spcBef>
                <a:spcPts val="1500"/>
              </a:spcBef>
              <a:spcAft>
                <a:spcPts val="0"/>
              </a:spcAft>
              <a:buClr>
                <a:srgbClr val="757575"/>
              </a:buClr>
              <a:buSzPts val="4800"/>
              <a:buNone/>
              <a:defRPr sz="4800">
                <a:solidFill>
                  <a:srgbClr val="757575"/>
                </a:solidFill>
              </a:defRPr>
            </a:lvl9pPr>
          </a:lstStyle>
          <a:p>
            <a:endParaRPr/>
          </a:p>
        </p:txBody>
      </p:sp>
      <p:sp>
        <p:nvSpPr>
          <p:cNvPr id="26" name="Google Shape;26;p5"/>
          <p:cNvSpPr txBox="1">
            <a:spLocks noGrp="1"/>
          </p:cNvSpPr>
          <p:nvPr>
            <p:ph type="dt" idx="10"/>
          </p:nvPr>
        </p:nvSpPr>
        <p:spPr>
          <a:xfrm>
            <a:off x="1885950" y="30510487"/>
            <a:ext cx="617220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9086850" y="30510487"/>
            <a:ext cx="925830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19373850" y="30510487"/>
            <a:ext cx="617220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885950" y="1752607"/>
            <a:ext cx="23660100" cy="6362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1885950" y="8763000"/>
            <a:ext cx="11658600" cy="2088642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000"/>
              </a:spcBef>
              <a:spcAft>
                <a:spcPts val="0"/>
              </a:spcAft>
              <a:buClr>
                <a:schemeClr val="dk1"/>
              </a:buClr>
              <a:buSzPts val="1800"/>
              <a:buChar char="•"/>
              <a:defRPr/>
            </a:lvl1pPr>
            <a:lvl2pPr marL="914400" lvl="1" indent="-342900" algn="l">
              <a:lnSpc>
                <a:spcPct val="90000"/>
              </a:lnSpc>
              <a:spcBef>
                <a:spcPts val="1500"/>
              </a:spcBef>
              <a:spcAft>
                <a:spcPts val="0"/>
              </a:spcAft>
              <a:buClr>
                <a:schemeClr val="dk1"/>
              </a:buClr>
              <a:buSzPts val="1800"/>
              <a:buChar char="•"/>
              <a:defRPr/>
            </a:lvl2pPr>
            <a:lvl3pPr marL="1371600" lvl="2" indent="-342900" algn="l">
              <a:lnSpc>
                <a:spcPct val="90000"/>
              </a:lnSpc>
              <a:spcBef>
                <a:spcPts val="1500"/>
              </a:spcBef>
              <a:spcAft>
                <a:spcPts val="0"/>
              </a:spcAft>
              <a:buClr>
                <a:schemeClr val="dk1"/>
              </a:buClr>
              <a:buSzPts val="1800"/>
              <a:buChar char="•"/>
              <a:defRPr/>
            </a:lvl3pPr>
            <a:lvl4pPr marL="1828800" lvl="3" indent="-342900" algn="l">
              <a:lnSpc>
                <a:spcPct val="90000"/>
              </a:lnSpc>
              <a:spcBef>
                <a:spcPts val="1500"/>
              </a:spcBef>
              <a:spcAft>
                <a:spcPts val="0"/>
              </a:spcAft>
              <a:buClr>
                <a:schemeClr val="dk1"/>
              </a:buClr>
              <a:buSzPts val="1800"/>
              <a:buChar char="•"/>
              <a:defRPr/>
            </a:lvl4pPr>
            <a:lvl5pPr marL="2286000" lvl="4" indent="-342900" algn="l">
              <a:lnSpc>
                <a:spcPct val="90000"/>
              </a:lnSpc>
              <a:spcBef>
                <a:spcPts val="1500"/>
              </a:spcBef>
              <a:spcAft>
                <a:spcPts val="0"/>
              </a:spcAft>
              <a:buClr>
                <a:schemeClr val="dk1"/>
              </a:buClr>
              <a:buSzPts val="1800"/>
              <a:buChar char="•"/>
              <a:defRPr/>
            </a:lvl5pPr>
            <a:lvl6pPr marL="2743200" lvl="5" indent="-342900" algn="l">
              <a:lnSpc>
                <a:spcPct val="90000"/>
              </a:lnSpc>
              <a:spcBef>
                <a:spcPts val="1500"/>
              </a:spcBef>
              <a:spcAft>
                <a:spcPts val="0"/>
              </a:spcAft>
              <a:buClr>
                <a:schemeClr val="dk1"/>
              </a:buClr>
              <a:buSzPts val="1800"/>
              <a:buChar char="•"/>
              <a:defRPr/>
            </a:lvl6pPr>
            <a:lvl7pPr marL="3200400" lvl="6" indent="-342900" algn="l">
              <a:lnSpc>
                <a:spcPct val="90000"/>
              </a:lnSpc>
              <a:spcBef>
                <a:spcPts val="1500"/>
              </a:spcBef>
              <a:spcAft>
                <a:spcPts val="0"/>
              </a:spcAft>
              <a:buClr>
                <a:schemeClr val="dk1"/>
              </a:buClr>
              <a:buSzPts val="1800"/>
              <a:buChar char="•"/>
              <a:defRPr/>
            </a:lvl7pPr>
            <a:lvl8pPr marL="3657600" lvl="7" indent="-342900" algn="l">
              <a:lnSpc>
                <a:spcPct val="90000"/>
              </a:lnSpc>
              <a:spcBef>
                <a:spcPts val="1500"/>
              </a:spcBef>
              <a:spcAft>
                <a:spcPts val="0"/>
              </a:spcAft>
              <a:buClr>
                <a:schemeClr val="dk1"/>
              </a:buClr>
              <a:buSzPts val="1800"/>
              <a:buChar char="•"/>
              <a:defRPr/>
            </a:lvl8pPr>
            <a:lvl9pPr marL="4114800" lvl="8" indent="-342900" algn="l">
              <a:lnSpc>
                <a:spcPct val="90000"/>
              </a:lnSpc>
              <a:spcBef>
                <a:spcPts val="1500"/>
              </a:spcBef>
              <a:spcAft>
                <a:spcPts val="0"/>
              </a:spcAft>
              <a:buClr>
                <a:schemeClr val="dk1"/>
              </a:buClr>
              <a:buSzPts val="1800"/>
              <a:buChar char="•"/>
              <a:defRPr/>
            </a:lvl9pPr>
          </a:lstStyle>
          <a:p>
            <a:endParaRPr/>
          </a:p>
        </p:txBody>
      </p:sp>
      <p:sp>
        <p:nvSpPr>
          <p:cNvPr id="32" name="Google Shape;32;p6"/>
          <p:cNvSpPr txBox="1">
            <a:spLocks noGrp="1"/>
          </p:cNvSpPr>
          <p:nvPr>
            <p:ph type="body" idx="2"/>
          </p:nvPr>
        </p:nvSpPr>
        <p:spPr>
          <a:xfrm>
            <a:off x="13887450" y="8763000"/>
            <a:ext cx="11658600" cy="2088642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000"/>
              </a:spcBef>
              <a:spcAft>
                <a:spcPts val="0"/>
              </a:spcAft>
              <a:buClr>
                <a:schemeClr val="dk1"/>
              </a:buClr>
              <a:buSzPts val="1800"/>
              <a:buChar char="•"/>
              <a:defRPr/>
            </a:lvl1pPr>
            <a:lvl2pPr marL="914400" lvl="1" indent="-342900" algn="l">
              <a:lnSpc>
                <a:spcPct val="90000"/>
              </a:lnSpc>
              <a:spcBef>
                <a:spcPts val="1500"/>
              </a:spcBef>
              <a:spcAft>
                <a:spcPts val="0"/>
              </a:spcAft>
              <a:buClr>
                <a:schemeClr val="dk1"/>
              </a:buClr>
              <a:buSzPts val="1800"/>
              <a:buChar char="•"/>
              <a:defRPr/>
            </a:lvl2pPr>
            <a:lvl3pPr marL="1371600" lvl="2" indent="-342900" algn="l">
              <a:lnSpc>
                <a:spcPct val="90000"/>
              </a:lnSpc>
              <a:spcBef>
                <a:spcPts val="1500"/>
              </a:spcBef>
              <a:spcAft>
                <a:spcPts val="0"/>
              </a:spcAft>
              <a:buClr>
                <a:schemeClr val="dk1"/>
              </a:buClr>
              <a:buSzPts val="1800"/>
              <a:buChar char="•"/>
              <a:defRPr/>
            </a:lvl3pPr>
            <a:lvl4pPr marL="1828800" lvl="3" indent="-342900" algn="l">
              <a:lnSpc>
                <a:spcPct val="90000"/>
              </a:lnSpc>
              <a:spcBef>
                <a:spcPts val="1500"/>
              </a:spcBef>
              <a:spcAft>
                <a:spcPts val="0"/>
              </a:spcAft>
              <a:buClr>
                <a:schemeClr val="dk1"/>
              </a:buClr>
              <a:buSzPts val="1800"/>
              <a:buChar char="•"/>
              <a:defRPr/>
            </a:lvl4pPr>
            <a:lvl5pPr marL="2286000" lvl="4" indent="-342900" algn="l">
              <a:lnSpc>
                <a:spcPct val="90000"/>
              </a:lnSpc>
              <a:spcBef>
                <a:spcPts val="1500"/>
              </a:spcBef>
              <a:spcAft>
                <a:spcPts val="0"/>
              </a:spcAft>
              <a:buClr>
                <a:schemeClr val="dk1"/>
              </a:buClr>
              <a:buSzPts val="1800"/>
              <a:buChar char="•"/>
              <a:defRPr/>
            </a:lvl5pPr>
            <a:lvl6pPr marL="2743200" lvl="5" indent="-342900" algn="l">
              <a:lnSpc>
                <a:spcPct val="90000"/>
              </a:lnSpc>
              <a:spcBef>
                <a:spcPts val="1500"/>
              </a:spcBef>
              <a:spcAft>
                <a:spcPts val="0"/>
              </a:spcAft>
              <a:buClr>
                <a:schemeClr val="dk1"/>
              </a:buClr>
              <a:buSzPts val="1800"/>
              <a:buChar char="•"/>
              <a:defRPr/>
            </a:lvl6pPr>
            <a:lvl7pPr marL="3200400" lvl="6" indent="-342900" algn="l">
              <a:lnSpc>
                <a:spcPct val="90000"/>
              </a:lnSpc>
              <a:spcBef>
                <a:spcPts val="1500"/>
              </a:spcBef>
              <a:spcAft>
                <a:spcPts val="0"/>
              </a:spcAft>
              <a:buClr>
                <a:schemeClr val="dk1"/>
              </a:buClr>
              <a:buSzPts val="1800"/>
              <a:buChar char="•"/>
              <a:defRPr/>
            </a:lvl7pPr>
            <a:lvl8pPr marL="3657600" lvl="7" indent="-342900" algn="l">
              <a:lnSpc>
                <a:spcPct val="90000"/>
              </a:lnSpc>
              <a:spcBef>
                <a:spcPts val="1500"/>
              </a:spcBef>
              <a:spcAft>
                <a:spcPts val="0"/>
              </a:spcAft>
              <a:buClr>
                <a:schemeClr val="dk1"/>
              </a:buClr>
              <a:buSzPts val="1800"/>
              <a:buChar char="•"/>
              <a:defRPr/>
            </a:lvl8pPr>
            <a:lvl9pPr marL="4114800" lvl="8" indent="-342900" algn="l">
              <a:lnSpc>
                <a:spcPct val="90000"/>
              </a:lnSpc>
              <a:spcBef>
                <a:spcPts val="1500"/>
              </a:spcBef>
              <a:spcAft>
                <a:spcPts val="0"/>
              </a:spcAft>
              <a:buClr>
                <a:schemeClr val="dk1"/>
              </a:buClr>
              <a:buSzPts val="1800"/>
              <a:buChar char="•"/>
              <a:defRPr/>
            </a:lvl9pPr>
          </a:lstStyle>
          <a:p>
            <a:endParaRPr/>
          </a:p>
        </p:txBody>
      </p:sp>
      <p:sp>
        <p:nvSpPr>
          <p:cNvPr id="33" name="Google Shape;33;p6"/>
          <p:cNvSpPr txBox="1">
            <a:spLocks noGrp="1"/>
          </p:cNvSpPr>
          <p:nvPr>
            <p:ph type="dt" idx="10"/>
          </p:nvPr>
        </p:nvSpPr>
        <p:spPr>
          <a:xfrm>
            <a:off x="1885950" y="30510487"/>
            <a:ext cx="617220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9086850" y="30510487"/>
            <a:ext cx="925830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19373850" y="30510487"/>
            <a:ext cx="617220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1889523" y="1752607"/>
            <a:ext cx="23660100" cy="6362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1889526" y="8069582"/>
            <a:ext cx="11605020" cy="395477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3000"/>
              </a:spcBef>
              <a:spcAft>
                <a:spcPts val="0"/>
              </a:spcAft>
              <a:buClr>
                <a:schemeClr val="dk1"/>
              </a:buClr>
              <a:buSzPts val="7200"/>
              <a:buNone/>
              <a:defRPr sz="7200" b="1"/>
            </a:lvl1pPr>
            <a:lvl2pPr marL="914400" lvl="1" indent="-228600" algn="l">
              <a:lnSpc>
                <a:spcPct val="90000"/>
              </a:lnSpc>
              <a:spcBef>
                <a:spcPts val="1500"/>
              </a:spcBef>
              <a:spcAft>
                <a:spcPts val="0"/>
              </a:spcAft>
              <a:buClr>
                <a:schemeClr val="dk1"/>
              </a:buClr>
              <a:buSzPts val="6000"/>
              <a:buNone/>
              <a:defRPr sz="6000" b="1"/>
            </a:lvl2pPr>
            <a:lvl3pPr marL="1371600" lvl="2" indent="-228600" algn="l">
              <a:lnSpc>
                <a:spcPct val="90000"/>
              </a:lnSpc>
              <a:spcBef>
                <a:spcPts val="1500"/>
              </a:spcBef>
              <a:spcAft>
                <a:spcPts val="0"/>
              </a:spcAft>
              <a:buClr>
                <a:schemeClr val="dk1"/>
              </a:buClr>
              <a:buSzPts val="5400"/>
              <a:buNone/>
              <a:defRPr sz="5400" b="1"/>
            </a:lvl3pPr>
            <a:lvl4pPr marL="1828800" lvl="3" indent="-228600" algn="l">
              <a:lnSpc>
                <a:spcPct val="90000"/>
              </a:lnSpc>
              <a:spcBef>
                <a:spcPts val="1500"/>
              </a:spcBef>
              <a:spcAft>
                <a:spcPts val="0"/>
              </a:spcAft>
              <a:buClr>
                <a:schemeClr val="dk1"/>
              </a:buClr>
              <a:buSzPts val="4800"/>
              <a:buNone/>
              <a:defRPr sz="4800" b="1"/>
            </a:lvl4pPr>
            <a:lvl5pPr marL="2286000" lvl="4" indent="-228600" algn="l">
              <a:lnSpc>
                <a:spcPct val="90000"/>
              </a:lnSpc>
              <a:spcBef>
                <a:spcPts val="1500"/>
              </a:spcBef>
              <a:spcAft>
                <a:spcPts val="0"/>
              </a:spcAft>
              <a:buClr>
                <a:schemeClr val="dk1"/>
              </a:buClr>
              <a:buSzPts val="4800"/>
              <a:buNone/>
              <a:defRPr sz="4800" b="1"/>
            </a:lvl5pPr>
            <a:lvl6pPr marL="2743200" lvl="5" indent="-228600" algn="l">
              <a:lnSpc>
                <a:spcPct val="90000"/>
              </a:lnSpc>
              <a:spcBef>
                <a:spcPts val="1500"/>
              </a:spcBef>
              <a:spcAft>
                <a:spcPts val="0"/>
              </a:spcAft>
              <a:buClr>
                <a:schemeClr val="dk1"/>
              </a:buClr>
              <a:buSzPts val="4800"/>
              <a:buNone/>
              <a:defRPr sz="4800" b="1"/>
            </a:lvl6pPr>
            <a:lvl7pPr marL="3200400" lvl="6" indent="-228600" algn="l">
              <a:lnSpc>
                <a:spcPct val="90000"/>
              </a:lnSpc>
              <a:spcBef>
                <a:spcPts val="1500"/>
              </a:spcBef>
              <a:spcAft>
                <a:spcPts val="0"/>
              </a:spcAft>
              <a:buClr>
                <a:schemeClr val="dk1"/>
              </a:buClr>
              <a:buSzPts val="4800"/>
              <a:buNone/>
              <a:defRPr sz="4800" b="1"/>
            </a:lvl7pPr>
            <a:lvl8pPr marL="3657600" lvl="7" indent="-228600" algn="l">
              <a:lnSpc>
                <a:spcPct val="90000"/>
              </a:lnSpc>
              <a:spcBef>
                <a:spcPts val="1500"/>
              </a:spcBef>
              <a:spcAft>
                <a:spcPts val="0"/>
              </a:spcAft>
              <a:buClr>
                <a:schemeClr val="dk1"/>
              </a:buClr>
              <a:buSzPts val="4800"/>
              <a:buNone/>
              <a:defRPr sz="4800" b="1"/>
            </a:lvl8pPr>
            <a:lvl9pPr marL="4114800" lvl="8" indent="-228600" algn="l">
              <a:lnSpc>
                <a:spcPct val="90000"/>
              </a:lnSpc>
              <a:spcBef>
                <a:spcPts val="1500"/>
              </a:spcBef>
              <a:spcAft>
                <a:spcPts val="0"/>
              </a:spcAft>
              <a:buClr>
                <a:schemeClr val="dk1"/>
              </a:buClr>
              <a:buSzPts val="4800"/>
              <a:buNone/>
              <a:defRPr sz="4800" b="1"/>
            </a:lvl9pPr>
          </a:lstStyle>
          <a:p>
            <a:endParaRPr/>
          </a:p>
        </p:txBody>
      </p:sp>
      <p:sp>
        <p:nvSpPr>
          <p:cNvPr id="39" name="Google Shape;39;p7"/>
          <p:cNvSpPr txBox="1">
            <a:spLocks noGrp="1"/>
          </p:cNvSpPr>
          <p:nvPr>
            <p:ph type="body" idx="2"/>
          </p:nvPr>
        </p:nvSpPr>
        <p:spPr>
          <a:xfrm>
            <a:off x="1889526" y="12024360"/>
            <a:ext cx="11605020" cy="1768602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000"/>
              </a:spcBef>
              <a:spcAft>
                <a:spcPts val="0"/>
              </a:spcAft>
              <a:buClr>
                <a:schemeClr val="dk1"/>
              </a:buClr>
              <a:buSzPts val="1800"/>
              <a:buChar char="•"/>
              <a:defRPr/>
            </a:lvl1pPr>
            <a:lvl2pPr marL="914400" lvl="1" indent="-342900" algn="l">
              <a:lnSpc>
                <a:spcPct val="90000"/>
              </a:lnSpc>
              <a:spcBef>
                <a:spcPts val="1500"/>
              </a:spcBef>
              <a:spcAft>
                <a:spcPts val="0"/>
              </a:spcAft>
              <a:buClr>
                <a:schemeClr val="dk1"/>
              </a:buClr>
              <a:buSzPts val="1800"/>
              <a:buChar char="•"/>
              <a:defRPr/>
            </a:lvl2pPr>
            <a:lvl3pPr marL="1371600" lvl="2" indent="-342900" algn="l">
              <a:lnSpc>
                <a:spcPct val="90000"/>
              </a:lnSpc>
              <a:spcBef>
                <a:spcPts val="1500"/>
              </a:spcBef>
              <a:spcAft>
                <a:spcPts val="0"/>
              </a:spcAft>
              <a:buClr>
                <a:schemeClr val="dk1"/>
              </a:buClr>
              <a:buSzPts val="1800"/>
              <a:buChar char="•"/>
              <a:defRPr/>
            </a:lvl3pPr>
            <a:lvl4pPr marL="1828800" lvl="3" indent="-342900" algn="l">
              <a:lnSpc>
                <a:spcPct val="90000"/>
              </a:lnSpc>
              <a:spcBef>
                <a:spcPts val="1500"/>
              </a:spcBef>
              <a:spcAft>
                <a:spcPts val="0"/>
              </a:spcAft>
              <a:buClr>
                <a:schemeClr val="dk1"/>
              </a:buClr>
              <a:buSzPts val="1800"/>
              <a:buChar char="•"/>
              <a:defRPr/>
            </a:lvl4pPr>
            <a:lvl5pPr marL="2286000" lvl="4" indent="-342900" algn="l">
              <a:lnSpc>
                <a:spcPct val="90000"/>
              </a:lnSpc>
              <a:spcBef>
                <a:spcPts val="1500"/>
              </a:spcBef>
              <a:spcAft>
                <a:spcPts val="0"/>
              </a:spcAft>
              <a:buClr>
                <a:schemeClr val="dk1"/>
              </a:buClr>
              <a:buSzPts val="1800"/>
              <a:buChar char="•"/>
              <a:defRPr/>
            </a:lvl5pPr>
            <a:lvl6pPr marL="2743200" lvl="5" indent="-342900" algn="l">
              <a:lnSpc>
                <a:spcPct val="90000"/>
              </a:lnSpc>
              <a:spcBef>
                <a:spcPts val="1500"/>
              </a:spcBef>
              <a:spcAft>
                <a:spcPts val="0"/>
              </a:spcAft>
              <a:buClr>
                <a:schemeClr val="dk1"/>
              </a:buClr>
              <a:buSzPts val="1800"/>
              <a:buChar char="•"/>
              <a:defRPr/>
            </a:lvl6pPr>
            <a:lvl7pPr marL="3200400" lvl="6" indent="-342900" algn="l">
              <a:lnSpc>
                <a:spcPct val="90000"/>
              </a:lnSpc>
              <a:spcBef>
                <a:spcPts val="1500"/>
              </a:spcBef>
              <a:spcAft>
                <a:spcPts val="0"/>
              </a:spcAft>
              <a:buClr>
                <a:schemeClr val="dk1"/>
              </a:buClr>
              <a:buSzPts val="1800"/>
              <a:buChar char="•"/>
              <a:defRPr/>
            </a:lvl7pPr>
            <a:lvl8pPr marL="3657600" lvl="7" indent="-342900" algn="l">
              <a:lnSpc>
                <a:spcPct val="90000"/>
              </a:lnSpc>
              <a:spcBef>
                <a:spcPts val="1500"/>
              </a:spcBef>
              <a:spcAft>
                <a:spcPts val="0"/>
              </a:spcAft>
              <a:buClr>
                <a:schemeClr val="dk1"/>
              </a:buClr>
              <a:buSzPts val="1800"/>
              <a:buChar char="•"/>
              <a:defRPr/>
            </a:lvl8pPr>
            <a:lvl9pPr marL="4114800" lvl="8" indent="-342900" algn="l">
              <a:lnSpc>
                <a:spcPct val="90000"/>
              </a:lnSpc>
              <a:spcBef>
                <a:spcPts val="1500"/>
              </a:spcBef>
              <a:spcAft>
                <a:spcPts val="0"/>
              </a:spcAft>
              <a:buClr>
                <a:schemeClr val="dk1"/>
              </a:buClr>
              <a:buSzPts val="1800"/>
              <a:buChar char="•"/>
              <a:defRPr/>
            </a:lvl9pPr>
          </a:lstStyle>
          <a:p>
            <a:endParaRPr/>
          </a:p>
        </p:txBody>
      </p:sp>
      <p:sp>
        <p:nvSpPr>
          <p:cNvPr id="40" name="Google Shape;40;p7"/>
          <p:cNvSpPr txBox="1">
            <a:spLocks noGrp="1"/>
          </p:cNvSpPr>
          <p:nvPr>
            <p:ph type="body" idx="3"/>
          </p:nvPr>
        </p:nvSpPr>
        <p:spPr>
          <a:xfrm>
            <a:off x="13887452" y="8069582"/>
            <a:ext cx="11662173" cy="395477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3000"/>
              </a:spcBef>
              <a:spcAft>
                <a:spcPts val="0"/>
              </a:spcAft>
              <a:buClr>
                <a:schemeClr val="dk1"/>
              </a:buClr>
              <a:buSzPts val="7200"/>
              <a:buNone/>
              <a:defRPr sz="7200" b="1"/>
            </a:lvl1pPr>
            <a:lvl2pPr marL="914400" lvl="1" indent="-228600" algn="l">
              <a:lnSpc>
                <a:spcPct val="90000"/>
              </a:lnSpc>
              <a:spcBef>
                <a:spcPts val="1500"/>
              </a:spcBef>
              <a:spcAft>
                <a:spcPts val="0"/>
              </a:spcAft>
              <a:buClr>
                <a:schemeClr val="dk1"/>
              </a:buClr>
              <a:buSzPts val="6000"/>
              <a:buNone/>
              <a:defRPr sz="6000" b="1"/>
            </a:lvl2pPr>
            <a:lvl3pPr marL="1371600" lvl="2" indent="-228600" algn="l">
              <a:lnSpc>
                <a:spcPct val="90000"/>
              </a:lnSpc>
              <a:spcBef>
                <a:spcPts val="1500"/>
              </a:spcBef>
              <a:spcAft>
                <a:spcPts val="0"/>
              </a:spcAft>
              <a:buClr>
                <a:schemeClr val="dk1"/>
              </a:buClr>
              <a:buSzPts val="5400"/>
              <a:buNone/>
              <a:defRPr sz="5400" b="1"/>
            </a:lvl3pPr>
            <a:lvl4pPr marL="1828800" lvl="3" indent="-228600" algn="l">
              <a:lnSpc>
                <a:spcPct val="90000"/>
              </a:lnSpc>
              <a:spcBef>
                <a:spcPts val="1500"/>
              </a:spcBef>
              <a:spcAft>
                <a:spcPts val="0"/>
              </a:spcAft>
              <a:buClr>
                <a:schemeClr val="dk1"/>
              </a:buClr>
              <a:buSzPts val="4800"/>
              <a:buNone/>
              <a:defRPr sz="4800" b="1"/>
            </a:lvl4pPr>
            <a:lvl5pPr marL="2286000" lvl="4" indent="-228600" algn="l">
              <a:lnSpc>
                <a:spcPct val="90000"/>
              </a:lnSpc>
              <a:spcBef>
                <a:spcPts val="1500"/>
              </a:spcBef>
              <a:spcAft>
                <a:spcPts val="0"/>
              </a:spcAft>
              <a:buClr>
                <a:schemeClr val="dk1"/>
              </a:buClr>
              <a:buSzPts val="4800"/>
              <a:buNone/>
              <a:defRPr sz="4800" b="1"/>
            </a:lvl5pPr>
            <a:lvl6pPr marL="2743200" lvl="5" indent="-228600" algn="l">
              <a:lnSpc>
                <a:spcPct val="90000"/>
              </a:lnSpc>
              <a:spcBef>
                <a:spcPts val="1500"/>
              </a:spcBef>
              <a:spcAft>
                <a:spcPts val="0"/>
              </a:spcAft>
              <a:buClr>
                <a:schemeClr val="dk1"/>
              </a:buClr>
              <a:buSzPts val="4800"/>
              <a:buNone/>
              <a:defRPr sz="4800" b="1"/>
            </a:lvl6pPr>
            <a:lvl7pPr marL="3200400" lvl="6" indent="-228600" algn="l">
              <a:lnSpc>
                <a:spcPct val="90000"/>
              </a:lnSpc>
              <a:spcBef>
                <a:spcPts val="1500"/>
              </a:spcBef>
              <a:spcAft>
                <a:spcPts val="0"/>
              </a:spcAft>
              <a:buClr>
                <a:schemeClr val="dk1"/>
              </a:buClr>
              <a:buSzPts val="4800"/>
              <a:buNone/>
              <a:defRPr sz="4800" b="1"/>
            </a:lvl7pPr>
            <a:lvl8pPr marL="3657600" lvl="7" indent="-228600" algn="l">
              <a:lnSpc>
                <a:spcPct val="90000"/>
              </a:lnSpc>
              <a:spcBef>
                <a:spcPts val="1500"/>
              </a:spcBef>
              <a:spcAft>
                <a:spcPts val="0"/>
              </a:spcAft>
              <a:buClr>
                <a:schemeClr val="dk1"/>
              </a:buClr>
              <a:buSzPts val="4800"/>
              <a:buNone/>
              <a:defRPr sz="4800" b="1"/>
            </a:lvl8pPr>
            <a:lvl9pPr marL="4114800" lvl="8" indent="-228600" algn="l">
              <a:lnSpc>
                <a:spcPct val="90000"/>
              </a:lnSpc>
              <a:spcBef>
                <a:spcPts val="1500"/>
              </a:spcBef>
              <a:spcAft>
                <a:spcPts val="0"/>
              </a:spcAft>
              <a:buClr>
                <a:schemeClr val="dk1"/>
              </a:buClr>
              <a:buSzPts val="4800"/>
              <a:buNone/>
              <a:defRPr sz="4800" b="1"/>
            </a:lvl9pPr>
          </a:lstStyle>
          <a:p>
            <a:endParaRPr/>
          </a:p>
        </p:txBody>
      </p:sp>
      <p:sp>
        <p:nvSpPr>
          <p:cNvPr id="41" name="Google Shape;41;p7"/>
          <p:cNvSpPr txBox="1">
            <a:spLocks noGrp="1"/>
          </p:cNvSpPr>
          <p:nvPr>
            <p:ph type="body" idx="4"/>
          </p:nvPr>
        </p:nvSpPr>
        <p:spPr>
          <a:xfrm>
            <a:off x="13887452" y="12024360"/>
            <a:ext cx="11662173" cy="1768602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000"/>
              </a:spcBef>
              <a:spcAft>
                <a:spcPts val="0"/>
              </a:spcAft>
              <a:buClr>
                <a:schemeClr val="dk1"/>
              </a:buClr>
              <a:buSzPts val="1800"/>
              <a:buChar char="•"/>
              <a:defRPr/>
            </a:lvl1pPr>
            <a:lvl2pPr marL="914400" lvl="1" indent="-342900" algn="l">
              <a:lnSpc>
                <a:spcPct val="90000"/>
              </a:lnSpc>
              <a:spcBef>
                <a:spcPts val="1500"/>
              </a:spcBef>
              <a:spcAft>
                <a:spcPts val="0"/>
              </a:spcAft>
              <a:buClr>
                <a:schemeClr val="dk1"/>
              </a:buClr>
              <a:buSzPts val="1800"/>
              <a:buChar char="•"/>
              <a:defRPr/>
            </a:lvl2pPr>
            <a:lvl3pPr marL="1371600" lvl="2" indent="-342900" algn="l">
              <a:lnSpc>
                <a:spcPct val="90000"/>
              </a:lnSpc>
              <a:spcBef>
                <a:spcPts val="1500"/>
              </a:spcBef>
              <a:spcAft>
                <a:spcPts val="0"/>
              </a:spcAft>
              <a:buClr>
                <a:schemeClr val="dk1"/>
              </a:buClr>
              <a:buSzPts val="1800"/>
              <a:buChar char="•"/>
              <a:defRPr/>
            </a:lvl3pPr>
            <a:lvl4pPr marL="1828800" lvl="3" indent="-342900" algn="l">
              <a:lnSpc>
                <a:spcPct val="90000"/>
              </a:lnSpc>
              <a:spcBef>
                <a:spcPts val="1500"/>
              </a:spcBef>
              <a:spcAft>
                <a:spcPts val="0"/>
              </a:spcAft>
              <a:buClr>
                <a:schemeClr val="dk1"/>
              </a:buClr>
              <a:buSzPts val="1800"/>
              <a:buChar char="•"/>
              <a:defRPr/>
            </a:lvl4pPr>
            <a:lvl5pPr marL="2286000" lvl="4" indent="-342900" algn="l">
              <a:lnSpc>
                <a:spcPct val="90000"/>
              </a:lnSpc>
              <a:spcBef>
                <a:spcPts val="1500"/>
              </a:spcBef>
              <a:spcAft>
                <a:spcPts val="0"/>
              </a:spcAft>
              <a:buClr>
                <a:schemeClr val="dk1"/>
              </a:buClr>
              <a:buSzPts val="1800"/>
              <a:buChar char="•"/>
              <a:defRPr/>
            </a:lvl5pPr>
            <a:lvl6pPr marL="2743200" lvl="5" indent="-342900" algn="l">
              <a:lnSpc>
                <a:spcPct val="90000"/>
              </a:lnSpc>
              <a:spcBef>
                <a:spcPts val="1500"/>
              </a:spcBef>
              <a:spcAft>
                <a:spcPts val="0"/>
              </a:spcAft>
              <a:buClr>
                <a:schemeClr val="dk1"/>
              </a:buClr>
              <a:buSzPts val="1800"/>
              <a:buChar char="•"/>
              <a:defRPr/>
            </a:lvl6pPr>
            <a:lvl7pPr marL="3200400" lvl="6" indent="-342900" algn="l">
              <a:lnSpc>
                <a:spcPct val="90000"/>
              </a:lnSpc>
              <a:spcBef>
                <a:spcPts val="1500"/>
              </a:spcBef>
              <a:spcAft>
                <a:spcPts val="0"/>
              </a:spcAft>
              <a:buClr>
                <a:schemeClr val="dk1"/>
              </a:buClr>
              <a:buSzPts val="1800"/>
              <a:buChar char="•"/>
              <a:defRPr/>
            </a:lvl7pPr>
            <a:lvl8pPr marL="3657600" lvl="7" indent="-342900" algn="l">
              <a:lnSpc>
                <a:spcPct val="90000"/>
              </a:lnSpc>
              <a:spcBef>
                <a:spcPts val="1500"/>
              </a:spcBef>
              <a:spcAft>
                <a:spcPts val="0"/>
              </a:spcAft>
              <a:buClr>
                <a:schemeClr val="dk1"/>
              </a:buClr>
              <a:buSzPts val="1800"/>
              <a:buChar char="•"/>
              <a:defRPr/>
            </a:lvl8pPr>
            <a:lvl9pPr marL="4114800" lvl="8" indent="-342900" algn="l">
              <a:lnSpc>
                <a:spcPct val="90000"/>
              </a:lnSpc>
              <a:spcBef>
                <a:spcPts val="1500"/>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1885950" y="30510487"/>
            <a:ext cx="617220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9086850" y="30510487"/>
            <a:ext cx="925830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19373850" y="30510487"/>
            <a:ext cx="617220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885950" y="1752607"/>
            <a:ext cx="23660100" cy="6362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1885950" y="30510487"/>
            <a:ext cx="617220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9086850" y="30510487"/>
            <a:ext cx="925830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19373850" y="30510487"/>
            <a:ext cx="617220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1885950" y="30510487"/>
            <a:ext cx="617220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9086850" y="30510487"/>
            <a:ext cx="925830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19373850" y="30510487"/>
            <a:ext cx="617220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1889523" y="2194560"/>
            <a:ext cx="8847534" cy="76809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9600"/>
              <a:buFont typeface="Play"/>
              <a:buNone/>
              <a:defRPr sz="9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11662173" y="4739647"/>
            <a:ext cx="13887450" cy="23393400"/>
          </a:xfrm>
          <a:prstGeom prst="rect">
            <a:avLst/>
          </a:prstGeom>
          <a:noFill/>
          <a:ln>
            <a:noFill/>
          </a:ln>
        </p:spPr>
        <p:txBody>
          <a:bodyPr spcFirstLastPara="1" wrap="square" lIns="91425" tIns="45700" rIns="91425" bIns="45700" anchor="t" anchorCtr="0">
            <a:normAutofit/>
          </a:bodyPr>
          <a:lstStyle>
            <a:lvl1pPr marL="457200" lvl="0" indent="-838200" algn="l">
              <a:lnSpc>
                <a:spcPct val="90000"/>
              </a:lnSpc>
              <a:spcBef>
                <a:spcPts val="3000"/>
              </a:spcBef>
              <a:spcAft>
                <a:spcPts val="0"/>
              </a:spcAft>
              <a:buClr>
                <a:schemeClr val="dk1"/>
              </a:buClr>
              <a:buSzPts val="9600"/>
              <a:buChar char="•"/>
              <a:defRPr sz="9600"/>
            </a:lvl1pPr>
            <a:lvl2pPr marL="914400" lvl="1" indent="-762000" algn="l">
              <a:lnSpc>
                <a:spcPct val="90000"/>
              </a:lnSpc>
              <a:spcBef>
                <a:spcPts val="1500"/>
              </a:spcBef>
              <a:spcAft>
                <a:spcPts val="0"/>
              </a:spcAft>
              <a:buClr>
                <a:schemeClr val="dk1"/>
              </a:buClr>
              <a:buSzPts val="8400"/>
              <a:buChar char="•"/>
              <a:defRPr sz="8400"/>
            </a:lvl2pPr>
            <a:lvl3pPr marL="1371600" lvl="2" indent="-685800" algn="l">
              <a:lnSpc>
                <a:spcPct val="90000"/>
              </a:lnSpc>
              <a:spcBef>
                <a:spcPts val="1500"/>
              </a:spcBef>
              <a:spcAft>
                <a:spcPts val="0"/>
              </a:spcAft>
              <a:buClr>
                <a:schemeClr val="dk1"/>
              </a:buClr>
              <a:buSzPts val="7200"/>
              <a:buChar char="•"/>
              <a:defRPr sz="7200"/>
            </a:lvl3pPr>
            <a:lvl4pPr marL="1828800" lvl="3" indent="-609600" algn="l">
              <a:lnSpc>
                <a:spcPct val="90000"/>
              </a:lnSpc>
              <a:spcBef>
                <a:spcPts val="1500"/>
              </a:spcBef>
              <a:spcAft>
                <a:spcPts val="0"/>
              </a:spcAft>
              <a:buClr>
                <a:schemeClr val="dk1"/>
              </a:buClr>
              <a:buSzPts val="6000"/>
              <a:buChar char="•"/>
              <a:defRPr sz="6000"/>
            </a:lvl4pPr>
            <a:lvl5pPr marL="2286000" lvl="4" indent="-609600" algn="l">
              <a:lnSpc>
                <a:spcPct val="90000"/>
              </a:lnSpc>
              <a:spcBef>
                <a:spcPts val="1500"/>
              </a:spcBef>
              <a:spcAft>
                <a:spcPts val="0"/>
              </a:spcAft>
              <a:buClr>
                <a:schemeClr val="dk1"/>
              </a:buClr>
              <a:buSzPts val="6000"/>
              <a:buChar char="•"/>
              <a:defRPr sz="6000"/>
            </a:lvl5pPr>
            <a:lvl6pPr marL="2743200" lvl="5" indent="-609600" algn="l">
              <a:lnSpc>
                <a:spcPct val="90000"/>
              </a:lnSpc>
              <a:spcBef>
                <a:spcPts val="1500"/>
              </a:spcBef>
              <a:spcAft>
                <a:spcPts val="0"/>
              </a:spcAft>
              <a:buClr>
                <a:schemeClr val="dk1"/>
              </a:buClr>
              <a:buSzPts val="6000"/>
              <a:buChar char="•"/>
              <a:defRPr sz="6000"/>
            </a:lvl6pPr>
            <a:lvl7pPr marL="3200400" lvl="6" indent="-609600" algn="l">
              <a:lnSpc>
                <a:spcPct val="90000"/>
              </a:lnSpc>
              <a:spcBef>
                <a:spcPts val="1500"/>
              </a:spcBef>
              <a:spcAft>
                <a:spcPts val="0"/>
              </a:spcAft>
              <a:buClr>
                <a:schemeClr val="dk1"/>
              </a:buClr>
              <a:buSzPts val="6000"/>
              <a:buChar char="•"/>
              <a:defRPr sz="6000"/>
            </a:lvl7pPr>
            <a:lvl8pPr marL="3657600" lvl="7" indent="-609600" algn="l">
              <a:lnSpc>
                <a:spcPct val="90000"/>
              </a:lnSpc>
              <a:spcBef>
                <a:spcPts val="1500"/>
              </a:spcBef>
              <a:spcAft>
                <a:spcPts val="0"/>
              </a:spcAft>
              <a:buClr>
                <a:schemeClr val="dk1"/>
              </a:buClr>
              <a:buSzPts val="6000"/>
              <a:buChar char="•"/>
              <a:defRPr sz="6000"/>
            </a:lvl8pPr>
            <a:lvl9pPr marL="4114800" lvl="8" indent="-609600" algn="l">
              <a:lnSpc>
                <a:spcPct val="90000"/>
              </a:lnSpc>
              <a:spcBef>
                <a:spcPts val="1500"/>
              </a:spcBef>
              <a:spcAft>
                <a:spcPts val="0"/>
              </a:spcAft>
              <a:buClr>
                <a:schemeClr val="dk1"/>
              </a:buClr>
              <a:buSzPts val="6000"/>
              <a:buChar char="•"/>
              <a:defRPr sz="6000"/>
            </a:lvl9pPr>
          </a:lstStyle>
          <a:p>
            <a:endParaRPr/>
          </a:p>
        </p:txBody>
      </p:sp>
      <p:sp>
        <p:nvSpPr>
          <p:cNvPr id="57" name="Google Shape;57;p10"/>
          <p:cNvSpPr txBox="1">
            <a:spLocks noGrp="1"/>
          </p:cNvSpPr>
          <p:nvPr>
            <p:ph type="body" idx="2"/>
          </p:nvPr>
        </p:nvSpPr>
        <p:spPr>
          <a:xfrm>
            <a:off x="1889523" y="9875520"/>
            <a:ext cx="8847534" cy="182956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000"/>
              </a:spcBef>
              <a:spcAft>
                <a:spcPts val="0"/>
              </a:spcAft>
              <a:buClr>
                <a:schemeClr val="dk1"/>
              </a:buClr>
              <a:buSzPts val="4800"/>
              <a:buNone/>
              <a:defRPr sz="4800"/>
            </a:lvl1pPr>
            <a:lvl2pPr marL="914400" lvl="1" indent="-228600" algn="l">
              <a:lnSpc>
                <a:spcPct val="90000"/>
              </a:lnSpc>
              <a:spcBef>
                <a:spcPts val="1500"/>
              </a:spcBef>
              <a:spcAft>
                <a:spcPts val="0"/>
              </a:spcAft>
              <a:buClr>
                <a:schemeClr val="dk1"/>
              </a:buClr>
              <a:buSzPts val="4200"/>
              <a:buNone/>
              <a:defRPr sz="4200"/>
            </a:lvl2pPr>
            <a:lvl3pPr marL="1371600" lvl="2" indent="-228600" algn="l">
              <a:lnSpc>
                <a:spcPct val="90000"/>
              </a:lnSpc>
              <a:spcBef>
                <a:spcPts val="1500"/>
              </a:spcBef>
              <a:spcAft>
                <a:spcPts val="0"/>
              </a:spcAft>
              <a:buClr>
                <a:schemeClr val="dk1"/>
              </a:buClr>
              <a:buSzPts val="3600"/>
              <a:buNone/>
              <a:defRPr sz="3600"/>
            </a:lvl3pPr>
            <a:lvl4pPr marL="1828800" lvl="3" indent="-228600" algn="l">
              <a:lnSpc>
                <a:spcPct val="90000"/>
              </a:lnSpc>
              <a:spcBef>
                <a:spcPts val="1500"/>
              </a:spcBef>
              <a:spcAft>
                <a:spcPts val="0"/>
              </a:spcAft>
              <a:buClr>
                <a:schemeClr val="dk1"/>
              </a:buClr>
              <a:buSzPts val="3000"/>
              <a:buNone/>
              <a:defRPr sz="3000"/>
            </a:lvl4pPr>
            <a:lvl5pPr marL="2286000" lvl="4" indent="-228600" algn="l">
              <a:lnSpc>
                <a:spcPct val="90000"/>
              </a:lnSpc>
              <a:spcBef>
                <a:spcPts val="1500"/>
              </a:spcBef>
              <a:spcAft>
                <a:spcPts val="0"/>
              </a:spcAft>
              <a:buClr>
                <a:schemeClr val="dk1"/>
              </a:buClr>
              <a:buSzPts val="3000"/>
              <a:buNone/>
              <a:defRPr sz="3000"/>
            </a:lvl5pPr>
            <a:lvl6pPr marL="2743200" lvl="5" indent="-228600" algn="l">
              <a:lnSpc>
                <a:spcPct val="90000"/>
              </a:lnSpc>
              <a:spcBef>
                <a:spcPts val="1500"/>
              </a:spcBef>
              <a:spcAft>
                <a:spcPts val="0"/>
              </a:spcAft>
              <a:buClr>
                <a:schemeClr val="dk1"/>
              </a:buClr>
              <a:buSzPts val="3000"/>
              <a:buNone/>
              <a:defRPr sz="3000"/>
            </a:lvl6pPr>
            <a:lvl7pPr marL="3200400" lvl="6" indent="-228600" algn="l">
              <a:lnSpc>
                <a:spcPct val="90000"/>
              </a:lnSpc>
              <a:spcBef>
                <a:spcPts val="1500"/>
              </a:spcBef>
              <a:spcAft>
                <a:spcPts val="0"/>
              </a:spcAft>
              <a:buClr>
                <a:schemeClr val="dk1"/>
              </a:buClr>
              <a:buSzPts val="3000"/>
              <a:buNone/>
              <a:defRPr sz="3000"/>
            </a:lvl7pPr>
            <a:lvl8pPr marL="3657600" lvl="7" indent="-228600" algn="l">
              <a:lnSpc>
                <a:spcPct val="90000"/>
              </a:lnSpc>
              <a:spcBef>
                <a:spcPts val="1500"/>
              </a:spcBef>
              <a:spcAft>
                <a:spcPts val="0"/>
              </a:spcAft>
              <a:buClr>
                <a:schemeClr val="dk1"/>
              </a:buClr>
              <a:buSzPts val="3000"/>
              <a:buNone/>
              <a:defRPr sz="3000"/>
            </a:lvl8pPr>
            <a:lvl9pPr marL="4114800" lvl="8" indent="-228600" algn="l">
              <a:lnSpc>
                <a:spcPct val="90000"/>
              </a:lnSpc>
              <a:spcBef>
                <a:spcPts val="1500"/>
              </a:spcBef>
              <a:spcAft>
                <a:spcPts val="0"/>
              </a:spcAft>
              <a:buClr>
                <a:schemeClr val="dk1"/>
              </a:buClr>
              <a:buSzPts val="3000"/>
              <a:buNone/>
              <a:defRPr sz="3000"/>
            </a:lvl9pPr>
          </a:lstStyle>
          <a:p>
            <a:endParaRPr/>
          </a:p>
        </p:txBody>
      </p:sp>
      <p:sp>
        <p:nvSpPr>
          <p:cNvPr id="58" name="Google Shape;58;p10"/>
          <p:cNvSpPr txBox="1">
            <a:spLocks noGrp="1"/>
          </p:cNvSpPr>
          <p:nvPr>
            <p:ph type="dt" idx="10"/>
          </p:nvPr>
        </p:nvSpPr>
        <p:spPr>
          <a:xfrm>
            <a:off x="1885950" y="30510487"/>
            <a:ext cx="617220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9086850" y="30510487"/>
            <a:ext cx="925830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19373850" y="30510487"/>
            <a:ext cx="617220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1889523" y="2194560"/>
            <a:ext cx="8847534" cy="76809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9600"/>
              <a:buFont typeface="Play"/>
              <a:buNone/>
              <a:defRPr sz="9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11662173" y="4739647"/>
            <a:ext cx="13887450" cy="23393400"/>
          </a:xfrm>
          <a:prstGeom prst="rect">
            <a:avLst/>
          </a:prstGeom>
          <a:noFill/>
          <a:ln>
            <a:noFill/>
          </a:ln>
        </p:spPr>
      </p:sp>
      <p:sp>
        <p:nvSpPr>
          <p:cNvPr id="64" name="Google Shape;64;p11"/>
          <p:cNvSpPr txBox="1">
            <a:spLocks noGrp="1"/>
          </p:cNvSpPr>
          <p:nvPr>
            <p:ph type="body" idx="1"/>
          </p:nvPr>
        </p:nvSpPr>
        <p:spPr>
          <a:xfrm>
            <a:off x="1889523" y="9875520"/>
            <a:ext cx="8847534" cy="182956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000"/>
              </a:spcBef>
              <a:spcAft>
                <a:spcPts val="0"/>
              </a:spcAft>
              <a:buClr>
                <a:schemeClr val="dk1"/>
              </a:buClr>
              <a:buSzPts val="4800"/>
              <a:buNone/>
              <a:defRPr sz="4800"/>
            </a:lvl1pPr>
            <a:lvl2pPr marL="914400" lvl="1" indent="-228600" algn="l">
              <a:lnSpc>
                <a:spcPct val="90000"/>
              </a:lnSpc>
              <a:spcBef>
                <a:spcPts val="1500"/>
              </a:spcBef>
              <a:spcAft>
                <a:spcPts val="0"/>
              </a:spcAft>
              <a:buClr>
                <a:schemeClr val="dk1"/>
              </a:buClr>
              <a:buSzPts val="4200"/>
              <a:buNone/>
              <a:defRPr sz="4200"/>
            </a:lvl2pPr>
            <a:lvl3pPr marL="1371600" lvl="2" indent="-228600" algn="l">
              <a:lnSpc>
                <a:spcPct val="90000"/>
              </a:lnSpc>
              <a:spcBef>
                <a:spcPts val="1500"/>
              </a:spcBef>
              <a:spcAft>
                <a:spcPts val="0"/>
              </a:spcAft>
              <a:buClr>
                <a:schemeClr val="dk1"/>
              </a:buClr>
              <a:buSzPts val="3600"/>
              <a:buNone/>
              <a:defRPr sz="3600"/>
            </a:lvl3pPr>
            <a:lvl4pPr marL="1828800" lvl="3" indent="-228600" algn="l">
              <a:lnSpc>
                <a:spcPct val="90000"/>
              </a:lnSpc>
              <a:spcBef>
                <a:spcPts val="1500"/>
              </a:spcBef>
              <a:spcAft>
                <a:spcPts val="0"/>
              </a:spcAft>
              <a:buClr>
                <a:schemeClr val="dk1"/>
              </a:buClr>
              <a:buSzPts val="3000"/>
              <a:buNone/>
              <a:defRPr sz="3000"/>
            </a:lvl4pPr>
            <a:lvl5pPr marL="2286000" lvl="4" indent="-228600" algn="l">
              <a:lnSpc>
                <a:spcPct val="90000"/>
              </a:lnSpc>
              <a:spcBef>
                <a:spcPts val="1500"/>
              </a:spcBef>
              <a:spcAft>
                <a:spcPts val="0"/>
              </a:spcAft>
              <a:buClr>
                <a:schemeClr val="dk1"/>
              </a:buClr>
              <a:buSzPts val="3000"/>
              <a:buNone/>
              <a:defRPr sz="3000"/>
            </a:lvl5pPr>
            <a:lvl6pPr marL="2743200" lvl="5" indent="-228600" algn="l">
              <a:lnSpc>
                <a:spcPct val="90000"/>
              </a:lnSpc>
              <a:spcBef>
                <a:spcPts val="1500"/>
              </a:spcBef>
              <a:spcAft>
                <a:spcPts val="0"/>
              </a:spcAft>
              <a:buClr>
                <a:schemeClr val="dk1"/>
              </a:buClr>
              <a:buSzPts val="3000"/>
              <a:buNone/>
              <a:defRPr sz="3000"/>
            </a:lvl6pPr>
            <a:lvl7pPr marL="3200400" lvl="6" indent="-228600" algn="l">
              <a:lnSpc>
                <a:spcPct val="90000"/>
              </a:lnSpc>
              <a:spcBef>
                <a:spcPts val="1500"/>
              </a:spcBef>
              <a:spcAft>
                <a:spcPts val="0"/>
              </a:spcAft>
              <a:buClr>
                <a:schemeClr val="dk1"/>
              </a:buClr>
              <a:buSzPts val="3000"/>
              <a:buNone/>
              <a:defRPr sz="3000"/>
            </a:lvl7pPr>
            <a:lvl8pPr marL="3657600" lvl="7" indent="-228600" algn="l">
              <a:lnSpc>
                <a:spcPct val="90000"/>
              </a:lnSpc>
              <a:spcBef>
                <a:spcPts val="1500"/>
              </a:spcBef>
              <a:spcAft>
                <a:spcPts val="0"/>
              </a:spcAft>
              <a:buClr>
                <a:schemeClr val="dk1"/>
              </a:buClr>
              <a:buSzPts val="3000"/>
              <a:buNone/>
              <a:defRPr sz="3000"/>
            </a:lvl8pPr>
            <a:lvl9pPr marL="4114800" lvl="8" indent="-228600" algn="l">
              <a:lnSpc>
                <a:spcPct val="90000"/>
              </a:lnSpc>
              <a:spcBef>
                <a:spcPts val="1500"/>
              </a:spcBef>
              <a:spcAft>
                <a:spcPts val="0"/>
              </a:spcAft>
              <a:buClr>
                <a:schemeClr val="dk1"/>
              </a:buClr>
              <a:buSzPts val="3000"/>
              <a:buNone/>
              <a:defRPr sz="3000"/>
            </a:lvl9pPr>
          </a:lstStyle>
          <a:p>
            <a:endParaRPr/>
          </a:p>
        </p:txBody>
      </p:sp>
      <p:sp>
        <p:nvSpPr>
          <p:cNvPr id="65" name="Google Shape;65;p11"/>
          <p:cNvSpPr txBox="1">
            <a:spLocks noGrp="1"/>
          </p:cNvSpPr>
          <p:nvPr>
            <p:ph type="dt" idx="10"/>
          </p:nvPr>
        </p:nvSpPr>
        <p:spPr>
          <a:xfrm>
            <a:off x="1885950" y="30510487"/>
            <a:ext cx="617220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9086850" y="30510487"/>
            <a:ext cx="925830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19373850" y="30510487"/>
            <a:ext cx="617220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1885950" y="1752607"/>
            <a:ext cx="23660100" cy="636270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3200"/>
              <a:buFont typeface="Play"/>
              <a:buNone/>
              <a:defRPr sz="13200" b="0" i="0" u="none" strike="noStrike" cap="non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1885950" y="8763000"/>
            <a:ext cx="23660100" cy="20886422"/>
          </a:xfrm>
          <a:prstGeom prst="rect">
            <a:avLst/>
          </a:prstGeom>
          <a:noFill/>
          <a:ln>
            <a:noFill/>
          </a:ln>
        </p:spPr>
        <p:txBody>
          <a:bodyPr spcFirstLastPara="1" wrap="square" lIns="91425" tIns="45700" rIns="91425" bIns="45700" anchor="t" anchorCtr="0">
            <a:normAutofit/>
          </a:bodyPr>
          <a:lstStyle>
            <a:lvl1pPr marL="457200" marR="0" lvl="0" indent="-762000" algn="l" rtl="0">
              <a:lnSpc>
                <a:spcPct val="90000"/>
              </a:lnSpc>
              <a:spcBef>
                <a:spcPts val="3000"/>
              </a:spcBef>
              <a:spcAft>
                <a:spcPts val="0"/>
              </a:spcAft>
              <a:buClr>
                <a:schemeClr val="dk1"/>
              </a:buClr>
              <a:buSzPts val="8400"/>
              <a:buFont typeface="Arial"/>
              <a:buChar char="•"/>
              <a:defRPr sz="8400" b="0" i="0" u="none" strike="noStrike" cap="none">
                <a:solidFill>
                  <a:schemeClr val="dk1"/>
                </a:solidFill>
                <a:latin typeface="Arial"/>
                <a:ea typeface="Arial"/>
                <a:cs typeface="Arial"/>
                <a:sym typeface="Arial"/>
              </a:defRPr>
            </a:lvl1pPr>
            <a:lvl2pPr marL="914400" marR="0" lvl="1" indent="-685800" algn="l" rtl="0">
              <a:lnSpc>
                <a:spcPct val="90000"/>
              </a:lnSpc>
              <a:spcBef>
                <a:spcPts val="1500"/>
              </a:spcBef>
              <a:spcAft>
                <a:spcPts val="0"/>
              </a:spcAft>
              <a:buClr>
                <a:schemeClr val="dk1"/>
              </a:buClr>
              <a:buSzPts val="7200"/>
              <a:buFont typeface="Arial"/>
              <a:buChar char="•"/>
              <a:defRPr sz="7200" b="0" i="0" u="none" strike="noStrike" cap="none">
                <a:solidFill>
                  <a:schemeClr val="dk1"/>
                </a:solidFill>
                <a:latin typeface="Arial"/>
                <a:ea typeface="Arial"/>
                <a:cs typeface="Arial"/>
                <a:sym typeface="Arial"/>
              </a:defRPr>
            </a:lvl2pPr>
            <a:lvl3pPr marL="1371600" marR="0" lvl="2" indent="-609600" algn="l" rtl="0">
              <a:lnSpc>
                <a:spcPct val="90000"/>
              </a:lnSpc>
              <a:spcBef>
                <a:spcPts val="1500"/>
              </a:spcBef>
              <a:spcAft>
                <a:spcPts val="0"/>
              </a:spcAft>
              <a:buClr>
                <a:schemeClr val="dk1"/>
              </a:buClr>
              <a:buSzPts val="6000"/>
              <a:buFont typeface="Arial"/>
              <a:buChar char="•"/>
              <a:defRPr sz="6000" b="0" i="0" u="none" strike="noStrike" cap="none">
                <a:solidFill>
                  <a:schemeClr val="dk1"/>
                </a:solidFill>
                <a:latin typeface="Arial"/>
                <a:ea typeface="Arial"/>
                <a:cs typeface="Arial"/>
                <a:sym typeface="Arial"/>
              </a:defRPr>
            </a:lvl3pPr>
            <a:lvl4pPr marL="1828800" marR="0" lvl="3" indent="-571500" algn="l" rtl="0">
              <a:lnSpc>
                <a:spcPct val="90000"/>
              </a:lnSpc>
              <a:spcBef>
                <a:spcPts val="1500"/>
              </a:spcBef>
              <a:spcAft>
                <a:spcPts val="0"/>
              </a:spcAft>
              <a:buClr>
                <a:schemeClr val="dk1"/>
              </a:buClr>
              <a:buSzPts val="5400"/>
              <a:buFont typeface="Arial"/>
              <a:buChar char="•"/>
              <a:defRPr sz="5400" b="0" i="0" u="none" strike="noStrike" cap="none">
                <a:solidFill>
                  <a:schemeClr val="dk1"/>
                </a:solidFill>
                <a:latin typeface="Arial"/>
                <a:ea typeface="Arial"/>
                <a:cs typeface="Arial"/>
                <a:sym typeface="Arial"/>
              </a:defRPr>
            </a:lvl4pPr>
            <a:lvl5pPr marL="2286000" marR="0" lvl="4" indent="-571500" algn="l" rtl="0">
              <a:lnSpc>
                <a:spcPct val="90000"/>
              </a:lnSpc>
              <a:spcBef>
                <a:spcPts val="1500"/>
              </a:spcBef>
              <a:spcAft>
                <a:spcPts val="0"/>
              </a:spcAft>
              <a:buClr>
                <a:schemeClr val="dk1"/>
              </a:buClr>
              <a:buSzPts val="5400"/>
              <a:buFont typeface="Arial"/>
              <a:buChar char="•"/>
              <a:defRPr sz="5400" b="0" i="0" u="none" strike="noStrike" cap="none">
                <a:solidFill>
                  <a:schemeClr val="dk1"/>
                </a:solidFill>
                <a:latin typeface="Arial"/>
                <a:ea typeface="Arial"/>
                <a:cs typeface="Arial"/>
                <a:sym typeface="Arial"/>
              </a:defRPr>
            </a:lvl5pPr>
            <a:lvl6pPr marL="2743200" marR="0" lvl="5" indent="-571500" algn="l" rtl="0">
              <a:lnSpc>
                <a:spcPct val="90000"/>
              </a:lnSpc>
              <a:spcBef>
                <a:spcPts val="1500"/>
              </a:spcBef>
              <a:spcAft>
                <a:spcPts val="0"/>
              </a:spcAft>
              <a:buClr>
                <a:schemeClr val="dk1"/>
              </a:buClr>
              <a:buSzPts val="5400"/>
              <a:buFont typeface="Arial"/>
              <a:buChar char="•"/>
              <a:defRPr sz="5400" b="0" i="0" u="none" strike="noStrike" cap="none">
                <a:solidFill>
                  <a:schemeClr val="dk1"/>
                </a:solidFill>
                <a:latin typeface="Arial"/>
                <a:ea typeface="Arial"/>
                <a:cs typeface="Arial"/>
                <a:sym typeface="Arial"/>
              </a:defRPr>
            </a:lvl6pPr>
            <a:lvl7pPr marL="3200400" marR="0" lvl="6" indent="-571500" algn="l" rtl="0">
              <a:lnSpc>
                <a:spcPct val="90000"/>
              </a:lnSpc>
              <a:spcBef>
                <a:spcPts val="1500"/>
              </a:spcBef>
              <a:spcAft>
                <a:spcPts val="0"/>
              </a:spcAft>
              <a:buClr>
                <a:schemeClr val="dk1"/>
              </a:buClr>
              <a:buSzPts val="5400"/>
              <a:buFont typeface="Arial"/>
              <a:buChar char="•"/>
              <a:defRPr sz="5400" b="0" i="0" u="none" strike="noStrike" cap="none">
                <a:solidFill>
                  <a:schemeClr val="dk1"/>
                </a:solidFill>
                <a:latin typeface="Arial"/>
                <a:ea typeface="Arial"/>
                <a:cs typeface="Arial"/>
                <a:sym typeface="Arial"/>
              </a:defRPr>
            </a:lvl7pPr>
            <a:lvl8pPr marL="3657600" marR="0" lvl="7" indent="-571500" algn="l" rtl="0">
              <a:lnSpc>
                <a:spcPct val="90000"/>
              </a:lnSpc>
              <a:spcBef>
                <a:spcPts val="1500"/>
              </a:spcBef>
              <a:spcAft>
                <a:spcPts val="0"/>
              </a:spcAft>
              <a:buClr>
                <a:schemeClr val="dk1"/>
              </a:buClr>
              <a:buSzPts val="5400"/>
              <a:buFont typeface="Arial"/>
              <a:buChar char="•"/>
              <a:defRPr sz="5400" b="0" i="0" u="none" strike="noStrike" cap="none">
                <a:solidFill>
                  <a:schemeClr val="dk1"/>
                </a:solidFill>
                <a:latin typeface="Arial"/>
                <a:ea typeface="Arial"/>
                <a:cs typeface="Arial"/>
                <a:sym typeface="Arial"/>
              </a:defRPr>
            </a:lvl8pPr>
            <a:lvl9pPr marL="4114800" marR="0" lvl="8" indent="-571500" algn="l" rtl="0">
              <a:lnSpc>
                <a:spcPct val="90000"/>
              </a:lnSpc>
              <a:spcBef>
                <a:spcPts val="1500"/>
              </a:spcBef>
              <a:spcAft>
                <a:spcPts val="0"/>
              </a:spcAft>
              <a:buClr>
                <a:schemeClr val="dk1"/>
              </a:buClr>
              <a:buSzPts val="5400"/>
              <a:buFont typeface="Arial"/>
              <a:buChar char="•"/>
              <a:defRPr sz="5400" b="0" i="0" u="none" strike="noStrike" cap="none">
                <a:solidFill>
                  <a:schemeClr val="dk1"/>
                </a:solidFill>
                <a:latin typeface="Arial"/>
                <a:ea typeface="Arial"/>
                <a:cs typeface="Arial"/>
                <a:sym typeface="Arial"/>
              </a:defRPr>
            </a:lvl9pPr>
          </a:lstStyle>
          <a:p>
            <a:endParaRPr/>
          </a:p>
        </p:txBody>
      </p:sp>
      <p:sp>
        <p:nvSpPr>
          <p:cNvPr id="8" name="Google Shape;8;p2"/>
          <p:cNvSpPr txBox="1">
            <a:spLocks noGrp="1"/>
          </p:cNvSpPr>
          <p:nvPr>
            <p:ph type="dt" idx="10"/>
          </p:nvPr>
        </p:nvSpPr>
        <p:spPr>
          <a:xfrm>
            <a:off x="1885950" y="30510487"/>
            <a:ext cx="6172200" cy="1752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6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2"/>
          <p:cNvSpPr txBox="1">
            <a:spLocks noGrp="1"/>
          </p:cNvSpPr>
          <p:nvPr>
            <p:ph type="ftr" idx="11"/>
          </p:nvPr>
        </p:nvSpPr>
        <p:spPr>
          <a:xfrm>
            <a:off x="9086850" y="30510487"/>
            <a:ext cx="9258300" cy="17526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2"/>
          <p:cNvSpPr txBox="1">
            <a:spLocks noGrp="1"/>
          </p:cNvSpPr>
          <p:nvPr>
            <p:ph type="sldNum" idx="12"/>
          </p:nvPr>
        </p:nvSpPr>
        <p:spPr>
          <a:xfrm>
            <a:off x="19373850" y="30510487"/>
            <a:ext cx="6172200" cy="17526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3600" b="0" i="0" u="none" strike="noStrike" cap="none">
                <a:solidFill>
                  <a:srgbClr val="757575"/>
                </a:solidFill>
                <a:latin typeface="Arial"/>
                <a:ea typeface="Arial"/>
                <a:cs typeface="Arial"/>
                <a:sym typeface="Arial"/>
              </a:defRPr>
            </a:lvl1pPr>
            <a:lvl2pPr marL="0" marR="0" lvl="1" indent="0" algn="r" rtl="0">
              <a:spcBef>
                <a:spcPts val="0"/>
              </a:spcBef>
              <a:buNone/>
              <a:defRPr sz="3600" b="0" i="0" u="none" strike="noStrike" cap="none">
                <a:solidFill>
                  <a:srgbClr val="757575"/>
                </a:solidFill>
                <a:latin typeface="Arial"/>
                <a:ea typeface="Arial"/>
                <a:cs typeface="Arial"/>
                <a:sym typeface="Arial"/>
              </a:defRPr>
            </a:lvl2pPr>
            <a:lvl3pPr marL="0" marR="0" lvl="2" indent="0" algn="r" rtl="0">
              <a:spcBef>
                <a:spcPts val="0"/>
              </a:spcBef>
              <a:buNone/>
              <a:defRPr sz="3600" b="0" i="0" u="none" strike="noStrike" cap="none">
                <a:solidFill>
                  <a:srgbClr val="757575"/>
                </a:solidFill>
                <a:latin typeface="Arial"/>
                <a:ea typeface="Arial"/>
                <a:cs typeface="Arial"/>
                <a:sym typeface="Arial"/>
              </a:defRPr>
            </a:lvl3pPr>
            <a:lvl4pPr marL="0" marR="0" lvl="3" indent="0" algn="r" rtl="0">
              <a:spcBef>
                <a:spcPts val="0"/>
              </a:spcBef>
              <a:buNone/>
              <a:defRPr sz="3600" b="0" i="0" u="none" strike="noStrike" cap="none">
                <a:solidFill>
                  <a:srgbClr val="757575"/>
                </a:solidFill>
                <a:latin typeface="Arial"/>
                <a:ea typeface="Arial"/>
                <a:cs typeface="Arial"/>
                <a:sym typeface="Arial"/>
              </a:defRPr>
            </a:lvl4pPr>
            <a:lvl5pPr marL="0" marR="0" lvl="4" indent="0" algn="r" rtl="0">
              <a:spcBef>
                <a:spcPts val="0"/>
              </a:spcBef>
              <a:buNone/>
              <a:defRPr sz="3600" b="0" i="0" u="none" strike="noStrike" cap="none">
                <a:solidFill>
                  <a:srgbClr val="757575"/>
                </a:solidFill>
                <a:latin typeface="Arial"/>
                <a:ea typeface="Arial"/>
                <a:cs typeface="Arial"/>
                <a:sym typeface="Arial"/>
              </a:defRPr>
            </a:lvl5pPr>
            <a:lvl6pPr marL="0" marR="0" lvl="5" indent="0" algn="r" rtl="0">
              <a:spcBef>
                <a:spcPts val="0"/>
              </a:spcBef>
              <a:buNone/>
              <a:defRPr sz="3600" b="0" i="0" u="none" strike="noStrike" cap="none">
                <a:solidFill>
                  <a:srgbClr val="757575"/>
                </a:solidFill>
                <a:latin typeface="Arial"/>
                <a:ea typeface="Arial"/>
                <a:cs typeface="Arial"/>
                <a:sym typeface="Arial"/>
              </a:defRPr>
            </a:lvl6pPr>
            <a:lvl7pPr marL="0" marR="0" lvl="6" indent="0" algn="r" rtl="0">
              <a:spcBef>
                <a:spcPts val="0"/>
              </a:spcBef>
              <a:buNone/>
              <a:defRPr sz="3600" b="0" i="0" u="none" strike="noStrike" cap="none">
                <a:solidFill>
                  <a:srgbClr val="757575"/>
                </a:solidFill>
                <a:latin typeface="Arial"/>
                <a:ea typeface="Arial"/>
                <a:cs typeface="Arial"/>
                <a:sym typeface="Arial"/>
              </a:defRPr>
            </a:lvl7pPr>
            <a:lvl8pPr marL="0" marR="0" lvl="7" indent="0" algn="r" rtl="0">
              <a:spcBef>
                <a:spcPts val="0"/>
              </a:spcBef>
              <a:buNone/>
              <a:defRPr sz="3600" b="0" i="0" u="none" strike="noStrike" cap="none">
                <a:solidFill>
                  <a:srgbClr val="757575"/>
                </a:solidFill>
                <a:latin typeface="Arial"/>
                <a:ea typeface="Arial"/>
                <a:cs typeface="Arial"/>
                <a:sym typeface="Arial"/>
              </a:defRPr>
            </a:lvl8pPr>
            <a:lvl9pPr marL="0" marR="0" lvl="8" indent="0" algn="r" rtl="0">
              <a:spcBef>
                <a:spcPts val="0"/>
              </a:spcBef>
              <a:buNone/>
              <a:defRPr sz="36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researchgate.net/figure/A-4x4-array-multiplier_fig11_268435442" TargetMode="External"/><Relationship Id="rId13" Type="http://schemas.openxmlformats.org/officeDocument/2006/relationships/image" Target="../media/image7.png"/><Relationship Id="rId3" Type="http://schemas.openxmlformats.org/officeDocument/2006/relationships/image" Target="../media/image1.jpg"/><Relationship Id="rId7" Type="http://schemas.openxmlformats.org/officeDocument/2006/relationships/image" Target="../media/image5.png"/><Relationship Id="rId12"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youtu.be/q0SzMHSyVy0?si=S_RFHJvPrsV4NrWU" TargetMode="External"/><Relationship Id="rId5" Type="http://schemas.openxmlformats.org/officeDocument/2006/relationships/image" Target="../media/image3.png"/><Relationship Id="rId10" Type="http://schemas.openxmlformats.org/officeDocument/2006/relationships/hyperlink" Target="https://iijsr.com/data/uploads/2ajast-23.pdf" TargetMode="External"/><Relationship Id="rId4" Type="http://schemas.openxmlformats.org/officeDocument/2006/relationships/image" Target="../media/image2.png"/><Relationship Id="rId9" Type="http://schemas.openxmlformats.org/officeDocument/2006/relationships/hyperlink" Target="https://www.elprocus.com/4x4-array-multiplier-and-its-working/" TargetMode="External"/><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r="80576"/>
          <a:stretch/>
        </p:blipFill>
        <p:spPr>
          <a:xfrm>
            <a:off x="0" y="-51879"/>
            <a:ext cx="9792393" cy="4722954"/>
          </a:xfrm>
          <a:prstGeom prst="rect">
            <a:avLst/>
          </a:prstGeom>
          <a:noFill/>
          <a:ln>
            <a:noFill/>
          </a:ln>
        </p:spPr>
      </p:pic>
      <p:sp>
        <p:nvSpPr>
          <p:cNvPr id="85" name="Google Shape;85;p1"/>
          <p:cNvSpPr txBox="1"/>
          <p:nvPr/>
        </p:nvSpPr>
        <p:spPr>
          <a:xfrm>
            <a:off x="3486082" y="5957895"/>
            <a:ext cx="19684027" cy="1231106"/>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8000" b="0" i="0" u="none" strike="noStrike" cap="none">
                <a:solidFill>
                  <a:schemeClr val="lt1"/>
                </a:solidFill>
                <a:latin typeface="Arial"/>
                <a:ea typeface="Arial"/>
                <a:cs typeface="Arial"/>
                <a:sym typeface="Arial"/>
              </a:rPr>
              <a:t>Title </a:t>
            </a:r>
            <a:r>
              <a:rPr lang="en-US" sz="4400" b="0" i="0" u="none" strike="noStrike" cap="none">
                <a:solidFill>
                  <a:srgbClr val="FFFF00"/>
                </a:solidFill>
                <a:latin typeface="Arial"/>
                <a:ea typeface="Arial"/>
                <a:cs typeface="Arial"/>
                <a:sym typeface="Arial"/>
              </a:rPr>
              <a:t>(short title)</a:t>
            </a:r>
            <a:endParaRPr sz="8000" b="0" i="0" u="none" strike="noStrike" cap="none">
              <a:solidFill>
                <a:srgbClr val="FFFF00"/>
              </a:solidFill>
              <a:latin typeface="Arial"/>
              <a:ea typeface="Arial"/>
              <a:cs typeface="Arial"/>
              <a:sym typeface="Arial"/>
            </a:endParaRPr>
          </a:p>
        </p:txBody>
      </p:sp>
      <p:sp>
        <p:nvSpPr>
          <p:cNvPr id="86" name="Google Shape;86;p1"/>
          <p:cNvSpPr txBox="1"/>
          <p:nvPr/>
        </p:nvSpPr>
        <p:spPr>
          <a:xfrm>
            <a:off x="7687059" y="7331945"/>
            <a:ext cx="19684027" cy="738664"/>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4800" b="0" i="0" u="none" strike="noStrike" cap="none">
                <a:solidFill>
                  <a:schemeClr val="lt1"/>
                </a:solidFill>
                <a:latin typeface="Arial"/>
                <a:ea typeface="Arial"/>
                <a:cs typeface="Arial"/>
                <a:sym typeface="Arial"/>
              </a:rPr>
              <a:t>Author (s) </a:t>
            </a:r>
            <a:endParaRPr sz="4800" b="0" i="0" u="none" strike="noStrike" cap="none">
              <a:solidFill>
                <a:srgbClr val="FFFF00"/>
              </a:solidFill>
              <a:latin typeface="Arial"/>
              <a:ea typeface="Arial"/>
              <a:cs typeface="Arial"/>
              <a:sym typeface="Arial"/>
            </a:endParaRPr>
          </a:p>
        </p:txBody>
      </p:sp>
      <p:grpSp>
        <p:nvGrpSpPr>
          <p:cNvPr id="87" name="Google Shape;87;p1"/>
          <p:cNvGrpSpPr/>
          <p:nvPr/>
        </p:nvGrpSpPr>
        <p:grpSpPr>
          <a:xfrm>
            <a:off x="-24933" y="8366693"/>
            <a:ext cx="13796931" cy="13818037"/>
            <a:chOff x="-1420064" y="8309772"/>
            <a:chExt cx="11872413" cy="14745531"/>
          </a:xfrm>
        </p:grpSpPr>
        <p:sp>
          <p:nvSpPr>
            <p:cNvPr id="88" name="Google Shape;88;p1"/>
            <p:cNvSpPr txBox="1"/>
            <p:nvPr/>
          </p:nvSpPr>
          <p:spPr>
            <a:xfrm>
              <a:off x="-1405751" y="9677403"/>
              <a:ext cx="11858100" cy="13377900"/>
            </a:xfrm>
            <a:prstGeom prst="rect">
              <a:avLst/>
            </a:prstGeom>
            <a:solidFill>
              <a:schemeClr val="lt2"/>
            </a:solidFill>
            <a:ln>
              <a:noFill/>
            </a:ln>
          </p:spPr>
          <p:txBody>
            <a:bodyPr spcFirstLastPara="1" wrap="square" lIns="91425" tIns="45700" rIns="91425" bIns="45700" anchor="t" anchorCtr="0">
              <a:spAutoFit/>
            </a:bodyPr>
            <a:lstStyle/>
            <a:p>
              <a:pPr marL="0" marR="0" lvl="1" indent="0" algn="l" rtl="0">
                <a:lnSpc>
                  <a:spcPct val="115000"/>
                </a:lnSpc>
                <a:spcBef>
                  <a:spcPts val="0"/>
                </a:spcBef>
                <a:spcAft>
                  <a:spcPts val="0"/>
                </a:spcAft>
                <a:buNone/>
              </a:pPr>
              <a:endParaRPr sz="2300" i="0" u="none" strike="noStrike" cap="none">
                <a:solidFill>
                  <a:schemeClr val="dk1"/>
                </a:solidFill>
              </a:endParaRPr>
            </a:p>
            <a:p>
              <a:pPr marL="0" lvl="0" indent="0" algn="l" rtl="0">
                <a:lnSpc>
                  <a:spcPct val="115000"/>
                </a:lnSpc>
                <a:spcBef>
                  <a:spcPts val="0"/>
                </a:spcBef>
                <a:spcAft>
                  <a:spcPts val="0"/>
                </a:spcAft>
                <a:buNone/>
              </a:pPr>
              <a:r>
                <a:rPr lang="en-US" sz="2300">
                  <a:solidFill>
                    <a:schemeClr val="dk1"/>
                  </a:solidFill>
                </a:rPr>
                <a:t>         </a:t>
              </a:r>
              <a:r>
                <a:rPr lang="en-US" sz="3900">
                  <a:solidFill>
                    <a:schemeClr val="dk1"/>
                  </a:solidFill>
                </a:rPr>
                <a:t> 4x4 Array Multiplier </a:t>
              </a:r>
              <a:endParaRPr sz="3900">
                <a:solidFill>
                  <a:schemeClr val="dk1"/>
                </a:solidFill>
              </a:endParaRPr>
            </a:p>
            <a:p>
              <a:pPr marL="457200" marR="0" lvl="1" indent="0" algn="l" rtl="0">
                <a:lnSpc>
                  <a:spcPct val="115000"/>
                </a:lnSpc>
                <a:spcBef>
                  <a:spcPts val="0"/>
                </a:spcBef>
                <a:spcAft>
                  <a:spcPts val="0"/>
                </a:spcAft>
                <a:buNone/>
              </a:pPr>
              <a:endParaRPr sz="2300">
                <a:solidFill>
                  <a:schemeClr val="dk1"/>
                </a:solidFill>
              </a:endParaRPr>
            </a:p>
            <a:p>
              <a:pPr marL="0" marR="0" lvl="1" indent="0" algn="l" rtl="0">
                <a:lnSpc>
                  <a:spcPct val="115000"/>
                </a:lnSpc>
                <a:spcBef>
                  <a:spcPts val="0"/>
                </a:spcBef>
                <a:spcAft>
                  <a:spcPts val="0"/>
                </a:spcAft>
                <a:buNone/>
              </a:pPr>
              <a:endParaRPr sz="2300">
                <a:solidFill>
                  <a:schemeClr val="dk1"/>
                </a:solidFill>
              </a:endParaRPr>
            </a:p>
            <a:p>
              <a:pPr marL="0" marR="0" lvl="1" indent="0" algn="l" rtl="0">
                <a:lnSpc>
                  <a:spcPct val="115000"/>
                </a:lnSpc>
                <a:spcBef>
                  <a:spcPts val="0"/>
                </a:spcBef>
                <a:spcAft>
                  <a:spcPts val="0"/>
                </a:spcAft>
                <a:buNone/>
              </a:pPr>
              <a:endParaRPr sz="2300">
                <a:solidFill>
                  <a:schemeClr val="dk1"/>
                </a:solidFill>
              </a:endParaRPr>
            </a:p>
            <a:p>
              <a:pPr marL="0" marR="0" lvl="1" indent="0" algn="l" rtl="0">
                <a:lnSpc>
                  <a:spcPct val="115000"/>
                </a:lnSpc>
                <a:spcBef>
                  <a:spcPts val="0"/>
                </a:spcBef>
                <a:spcAft>
                  <a:spcPts val="0"/>
                </a:spcAft>
                <a:buNone/>
              </a:pPr>
              <a:endParaRPr sz="2300">
                <a:solidFill>
                  <a:schemeClr val="dk1"/>
                </a:solidFill>
              </a:endParaRPr>
            </a:p>
            <a:p>
              <a:pPr marL="0" marR="0" lvl="1" indent="0" algn="l" rtl="0">
                <a:lnSpc>
                  <a:spcPct val="115000"/>
                </a:lnSpc>
                <a:spcBef>
                  <a:spcPts val="0"/>
                </a:spcBef>
                <a:spcAft>
                  <a:spcPts val="0"/>
                </a:spcAft>
                <a:buNone/>
              </a:pPr>
              <a:endParaRPr sz="2300">
                <a:solidFill>
                  <a:schemeClr val="dk1"/>
                </a:solidFill>
              </a:endParaRPr>
            </a:p>
            <a:p>
              <a:pPr marL="0" marR="0" lvl="1" indent="0" algn="l" rtl="0">
                <a:lnSpc>
                  <a:spcPct val="115000"/>
                </a:lnSpc>
                <a:spcBef>
                  <a:spcPts val="0"/>
                </a:spcBef>
                <a:spcAft>
                  <a:spcPts val="0"/>
                </a:spcAft>
                <a:buNone/>
              </a:pPr>
              <a:endParaRPr sz="2300">
                <a:solidFill>
                  <a:schemeClr val="dk1"/>
                </a:solidFill>
              </a:endParaRPr>
            </a:p>
            <a:p>
              <a:pPr marL="0" marR="0" lvl="1" indent="0" algn="l" rtl="0">
                <a:lnSpc>
                  <a:spcPct val="115000"/>
                </a:lnSpc>
                <a:spcBef>
                  <a:spcPts val="0"/>
                </a:spcBef>
                <a:spcAft>
                  <a:spcPts val="0"/>
                </a:spcAft>
                <a:buNone/>
              </a:pPr>
              <a:endParaRPr sz="2300">
                <a:solidFill>
                  <a:schemeClr val="dk1"/>
                </a:solidFill>
              </a:endParaRPr>
            </a:p>
            <a:p>
              <a:pPr marL="0" marR="0" lvl="1" indent="0" algn="l" rtl="0">
                <a:lnSpc>
                  <a:spcPct val="115000"/>
                </a:lnSpc>
                <a:spcBef>
                  <a:spcPts val="0"/>
                </a:spcBef>
                <a:spcAft>
                  <a:spcPts val="0"/>
                </a:spcAft>
                <a:buNone/>
              </a:pPr>
              <a:endParaRPr sz="2300">
                <a:solidFill>
                  <a:schemeClr val="dk1"/>
                </a:solidFill>
              </a:endParaRPr>
            </a:p>
            <a:p>
              <a:pPr marL="0" marR="0" lvl="1" indent="0" algn="l" rtl="0">
                <a:lnSpc>
                  <a:spcPct val="115000"/>
                </a:lnSpc>
                <a:spcBef>
                  <a:spcPts val="0"/>
                </a:spcBef>
                <a:spcAft>
                  <a:spcPts val="0"/>
                </a:spcAft>
                <a:buNone/>
              </a:pPr>
              <a:endParaRPr sz="2300">
                <a:solidFill>
                  <a:schemeClr val="dk1"/>
                </a:solidFill>
              </a:endParaRPr>
            </a:p>
            <a:p>
              <a:pPr marL="0" marR="0" lvl="1" indent="0" algn="l" rtl="0">
                <a:lnSpc>
                  <a:spcPct val="115000"/>
                </a:lnSpc>
                <a:spcBef>
                  <a:spcPts val="0"/>
                </a:spcBef>
                <a:spcAft>
                  <a:spcPts val="0"/>
                </a:spcAft>
                <a:buNone/>
              </a:pPr>
              <a:endParaRPr sz="2300">
                <a:solidFill>
                  <a:schemeClr val="dk1"/>
                </a:solidFill>
              </a:endParaRPr>
            </a:p>
            <a:p>
              <a:pPr marL="0" marR="0" lvl="1" indent="0" algn="l" rtl="0">
                <a:lnSpc>
                  <a:spcPct val="115000"/>
                </a:lnSpc>
                <a:spcBef>
                  <a:spcPts val="0"/>
                </a:spcBef>
                <a:spcAft>
                  <a:spcPts val="0"/>
                </a:spcAft>
                <a:buNone/>
              </a:pPr>
              <a:endParaRPr sz="2300">
                <a:solidFill>
                  <a:schemeClr val="dk1"/>
                </a:solidFill>
              </a:endParaRPr>
            </a:p>
            <a:p>
              <a:pPr marL="0" marR="0" lvl="1" indent="0" algn="l" rtl="0">
                <a:lnSpc>
                  <a:spcPct val="115000"/>
                </a:lnSpc>
                <a:spcBef>
                  <a:spcPts val="0"/>
                </a:spcBef>
                <a:spcAft>
                  <a:spcPts val="0"/>
                </a:spcAft>
                <a:buNone/>
              </a:pPr>
              <a:endParaRPr sz="2300">
                <a:solidFill>
                  <a:schemeClr val="dk1"/>
                </a:solidFill>
              </a:endParaRPr>
            </a:p>
            <a:p>
              <a:pPr marL="0" lvl="0" indent="0" algn="l" rtl="0">
                <a:lnSpc>
                  <a:spcPct val="115000"/>
                </a:lnSpc>
                <a:spcBef>
                  <a:spcPts val="0"/>
                </a:spcBef>
                <a:spcAft>
                  <a:spcPts val="0"/>
                </a:spcAft>
                <a:buNone/>
              </a:pPr>
              <a:endParaRPr sz="2300">
                <a:solidFill>
                  <a:schemeClr val="dk1"/>
                </a:solidFill>
              </a:endParaRPr>
            </a:p>
            <a:p>
              <a:pPr marL="0" marR="0" lvl="1" indent="0" algn="l" rtl="0">
                <a:lnSpc>
                  <a:spcPct val="115000"/>
                </a:lnSpc>
                <a:spcBef>
                  <a:spcPts val="0"/>
                </a:spcBef>
                <a:spcAft>
                  <a:spcPts val="0"/>
                </a:spcAft>
                <a:buNone/>
              </a:pPr>
              <a:endParaRPr sz="2300">
                <a:solidFill>
                  <a:schemeClr val="dk1"/>
                </a:solidFill>
              </a:endParaRPr>
            </a:p>
            <a:p>
              <a:pPr marL="457200" marR="0" lvl="0" indent="-374650" algn="l" rtl="0">
                <a:lnSpc>
                  <a:spcPct val="115000"/>
                </a:lnSpc>
                <a:spcBef>
                  <a:spcPts val="0"/>
                </a:spcBef>
                <a:spcAft>
                  <a:spcPts val="0"/>
                </a:spcAft>
                <a:buClr>
                  <a:schemeClr val="dk1"/>
                </a:buClr>
                <a:buSzPts val="2300"/>
                <a:buChar char="-"/>
              </a:pPr>
              <a:r>
                <a:rPr lang="en-US" sz="2300">
                  <a:solidFill>
                    <a:schemeClr val="dk1"/>
                  </a:solidFill>
                </a:rPr>
                <a:t>The motivation is to develop a reliable and efficient 4x4 array multiplier using Synopsys tools. </a:t>
              </a:r>
              <a:endParaRPr sz="2300">
                <a:solidFill>
                  <a:schemeClr val="dk1"/>
                </a:solidFill>
              </a:endParaRPr>
            </a:p>
            <a:p>
              <a:pPr marL="457200" marR="0" lvl="0" indent="-374650" algn="l" rtl="0">
                <a:lnSpc>
                  <a:spcPct val="115000"/>
                </a:lnSpc>
                <a:spcBef>
                  <a:spcPts val="0"/>
                </a:spcBef>
                <a:spcAft>
                  <a:spcPts val="0"/>
                </a:spcAft>
                <a:buClr>
                  <a:schemeClr val="dk1"/>
                </a:buClr>
                <a:buSzPts val="2300"/>
                <a:buChar char="-"/>
              </a:pPr>
              <a:r>
                <a:rPr lang="en-US" sz="2300">
                  <a:solidFill>
                    <a:schemeClr val="dk1"/>
                  </a:solidFill>
                </a:rPr>
                <a:t>This project aims for precise design, power and area optimization, and seamless integration, ensuring the multiplier's effectiveness in advanced digital systems and real-world applications.</a:t>
              </a:r>
              <a:endParaRPr sz="2300">
                <a:solidFill>
                  <a:schemeClr val="dk1"/>
                </a:solidFill>
              </a:endParaRPr>
            </a:p>
            <a:p>
              <a:pPr marL="457200" marR="0" lvl="0" indent="-374650" algn="l" rtl="0">
                <a:lnSpc>
                  <a:spcPct val="115000"/>
                </a:lnSpc>
                <a:spcBef>
                  <a:spcPts val="0"/>
                </a:spcBef>
                <a:spcAft>
                  <a:spcPts val="0"/>
                </a:spcAft>
                <a:buClr>
                  <a:schemeClr val="dk1"/>
                </a:buClr>
                <a:buSzPts val="2300"/>
                <a:buChar char="-"/>
              </a:pPr>
              <a:r>
                <a:rPr lang="en-US" sz="2300">
                  <a:solidFill>
                    <a:schemeClr val="dk1"/>
                  </a:solidFill>
                </a:rPr>
                <a:t>The primary challenge was debugging the code to identify and fix errors that affected the multiplier's accuracy and functionality. </a:t>
              </a:r>
              <a:endParaRPr sz="2300">
                <a:solidFill>
                  <a:schemeClr val="dk1"/>
                </a:solidFill>
              </a:endParaRPr>
            </a:p>
            <a:p>
              <a:pPr marL="457200" marR="0" lvl="0" indent="-374650" algn="l" rtl="0">
                <a:lnSpc>
                  <a:spcPct val="115000"/>
                </a:lnSpc>
                <a:spcBef>
                  <a:spcPts val="0"/>
                </a:spcBef>
                <a:spcAft>
                  <a:spcPts val="0"/>
                </a:spcAft>
                <a:buClr>
                  <a:schemeClr val="dk1"/>
                </a:buClr>
                <a:buSzPts val="2300"/>
                <a:buChar char="-"/>
              </a:pPr>
              <a:r>
                <a:rPr lang="en-US" sz="2300">
                  <a:solidFill>
                    <a:schemeClr val="dk1"/>
                  </a:solidFill>
                </a:rPr>
                <a:t>This involved rigorous testing and troubleshooting to ensure correct operation. </a:t>
              </a:r>
              <a:endParaRPr sz="2300">
                <a:solidFill>
                  <a:schemeClr val="dk1"/>
                </a:solidFill>
              </a:endParaRPr>
            </a:p>
            <a:p>
              <a:pPr marL="457200" marR="0" lvl="0" indent="-374650" algn="l" rtl="0">
                <a:lnSpc>
                  <a:spcPct val="115000"/>
                </a:lnSpc>
                <a:spcBef>
                  <a:spcPts val="0"/>
                </a:spcBef>
                <a:spcAft>
                  <a:spcPts val="0"/>
                </a:spcAft>
                <a:buClr>
                  <a:schemeClr val="dk1"/>
                </a:buClr>
                <a:buSzPts val="2300"/>
                <a:buChar char="-"/>
              </a:pPr>
              <a:r>
                <a:rPr lang="en-US" sz="2300">
                  <a:solidFill>
                    <a:schemeClr val="dk1"/>
                  </a:solidFill>
                </a:rPr>
                <a:t>Once the code was stable, the focus shifted to optimizing power consumption, minimizing area, and enhancing performance. </a:t>
              </a:r>
              <a:endParaRPr sz="2300">
                <a:solidFill>
                  <a:schemeClr val="dk1"/>
                </a:solidFill>
              </a:endParaRPr>
            </a:p>
            <a:p>
              <a:pPr marL="457200" marR="0" lvl="0" indent="-374650" algn="l" rtl="0">
                <a:lnSpc>
                  <a:spcPct val="115000"/>
                </a:lnSpc>
                <a:spcBef>
                  <a:spcPts val="0"/>
                </a:spcBef>
                <a:spcAft>
                  <a:spcPts val="0"/>
                </a:spcAft>
                <a:buClr>
                  <a:schemeClr val="dk1"/>
                </a:buClr>
                <a:buSzPts val="2300"/>
                <a:buChar char="-"/>
              </a:pPr>
              <a:r>
                <a:rPr lang="en-US" sz="2300">
                  <a:solidFill>
                    <a:schemeClr val="dk1"/>
                  </a:solidFill>
                </a:rPr>
                <a:t>Successfully addressing these challenges led to a robust and efficient 4x4 array multiplier, improving its reliability and effectiveness in practical digital systems and ensuring optimal performance and resource utilization.</a:t>
              </a:r>
              <a:endParaRPr sz="2300">
                <a:solidFill>
                  <a:schemeClr val="dk1"/>
                </a:solidFill>
              </a:endParaRPr>
            </a:p>
            <a:p>
              <a:pPr marL="457200" marR="0" lvl="1" indent="0" algn="l" rtl="0">
                <a:lnSpc>
                  <a:spcPct val="115000"/>
                </a:lnSpc>
                <a:spcBef>
                  <a:spcPts val="0"/>
                </a:spcBef>
                <a:spcAft>
                  <a:spcPts val="0"/>
                </a:spcAft>
                <a:buNone/>
              </a:pPr>
              <a:endParaRPr sz="2300">
                <a:solidFill>
                  <a:schemeClr val="dk1"/>
                </a:solidFill>
              </a:endParaRPr>
            </a:p>
            <a:p>
              <a:pPr marL="457200" marR="0" lvl="1" indent="0" algn="l" rtl="0">
                <a:lnSpc>
                  <a:spcPct val="115000"/>
                </a:lnSpc>
                <a:spcBef>
                  <a:spcPts val="0"/>
                </a:spcBef>
                <a:spcAft>
                  <a:spcPts val="0"/>
                </a:spcAft>
                <a:buNone/>
              </a:pPr>
              <a:endParaRPr sz="2300">
                <a:solidFill>
                  <a:schemeClr val="dk1"/>
                </a:solidFill>
              </a:endParaRPr>
            </a:p>
            <a:p>
              <a:pPr marL="0" marR="0" lvl="0" indent="0" algn="l" rtl="0">
                <a:lnSpc>
                  <a:spcPct val="115000"/>
                </a:lnSpc>
                <a:spcBef>
                  <a:spcPts val="0"/>
                </a:spcBef>
                <a:spcAft>
                  <a:spcPts val="0"/>
                </a:spcAft>
                <a:buNone/>
              </a:pPr>
              <a:endParaRPr sz="2300">
                <a:solidFill>
                  <a:schemeClr val="dk1"/>
                </a:solidFill>
                <a:latin typeface="Arial"/>
                <a:ea typeface="Arial"/>
                <a:cs typeface="Arial"/>
                <a:sym typeface="Arial"/>
              </a:endParaRPr>
            </a:p>
          </p:txBody>
        </p:sp>
        <p:sp>
          <p:nvSpPr>
            <p:cNvPr id="89" name="Google Shape;89;p1"/>
            <p:cNvSpPr/>
            <p:nvPr/>
          </p:nvSpPr>
          <p:spPr>
            <a:xfrm>
              <a:off x="-1420064" y="8309772"/>
              <a:ext cx="11858176" cy="142362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800" b="1">
                  <a:solidFill>
                    <a:schemeClr val="lt1"/>
                  </a:solidFill>
                  <a:latin typeface="Arial"/>
                  <a:ea typeface="Arial"/>
                  <a:cs typeface="Arial"/>
                  <a:sym typeface="Arial"/>
                </a:rPr>
                <a:t>Introduction and Motivation</a:t>
              </a:r>
              <a:endParaRPr/>
            </a:p>
          </p:txBody>
        </p:sp>
      </p:grpSp>
      <p:grpSp>
        <p:nvGrpSpPr>
          <p:cNvPr id="90" name="Google Shape;90;p1"/>
          <p:cNvGrpSpPr/>
          <p:nvPr/>
        </p:nvGrpSpPr>
        <p:grpSpPr>
          <a:xfrm>
            <a:off x="13943916" y="8332276"/>
            <a:ext cx="13501997" cy="13809803"/>
            <a:chOff x="13943916" y="8332276"/>
            <a:chExt cx="13501997" cy="13809803"/>
          </a:xfrm>
        </p:grpSpPr>
        <p:sp>
          <p:nvSpPr>
            <p:cNvPr id="91" name="Google Shape;91;p1"/>
            <p:cNvSpPr txBox="1"/>
            <p:nvPr/>
          </p:nvSpPr>
          <p:spPr>
            <a:xfrm>
              <a:off x="13971713" y="9535779"/>
              <a:ext cx="13474200" cy="12606300"/>
            </a:xfrm>
            <a:prstGeom prst="rect">
              <a:avLst/>
            </a:prstGeom>
            <a:solidFill>
              <a:schemeClr val="l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endParaRPr>
            </a:p>
            <a:p>
              <a:pPr marL="0" marR="0" lvl="0" indent="0" algn="l" rtl="0">
                <a:spcBef>
                  <a:spcPts val="0"/>
                </a:spcBef>
                <a:spcAft>
                  <a:spcPts val="0"/>
                </a:spcAft>
                <a:buNone/>
              </a:pPr>
              <a:endParaRPr sz="1800">
                <a:solidFill>
                  <a:schemeClr val="dk1"/>
                </a:solidFill>
              </a:endParaRPr>
            </a:p>
            <a:p>
              <a:pPr marL="0" marR="0" lvl="1" indent="0" algn="l" rtl="0">
                <a:spcBef>
                  <a:spcPts val="0"/>
                </a:spcBef>
                <a:spcAft>
                  <a:spcPts val="0"/>
                </a:spcAft>
                <a:buNone/>
              </a:pPr>
              <a:r>
                <a:rPr lang="en-US" sz="2000">
                  <a:solidFill>
                    <a:schemeClr val="dk1"/>
                  </a:solidFill>
                </a:rPr>
                <a:t>    </a:t>
              </a:r>
              <a:r>
                <a:rPr lang="en-US" sz="2300" b="1" i="1">
                  <a:solidFill>
                    <a:schemeClr val="dk1"/>
                  </a:solidFill>
                </a:rPr>
                <a:t> PSEUDOCODE</a:t>
              </a:r>
              <a:endParaRPr sz="2300" b="1" i="1">
                <a:solidFill>
                  <a:schemeClr val="dk1"/>
                </a:solidFill>
              </a:endParaRPr>
            </a:p>
            <a:p>
              <a:pPr marL="457200" marR="0" lvl="1" indent="0" algn="l" rtl="0">
                <a:spcBef>
                  <a:spcPts val="0"/>
                </a:spcBef>
                <a:spcAft>
                  <a:spcPts val="0"/>
                </a:spcAft>
                <a:buNone/>
              </a:pPr>
              <a:endParaRPr sz="2000">
                <a:solidFill>
                  <a:schemeClr val="dk1"/>
                </a:solidFill>
              </a:endParaRPr>
            </a:p>
            <a:p>
              <a:pPr marL="457200" marR="0" lvl="1" indent="0" algn="l" rtl="0">
                <a:spcBef>
                  <a:spcPts val="0"/>
                </a:spcBef>
                <a:spcAft>
                  <a:spcPts val="0"/>
                </a:spcAft>
                <a:buNone/>
              </a:pPr>
              <a:endParaRPr sz="2000">
                <a:solidFill>
                  <a:schemeClr val="dk1"/>
                </a:solidFill>
              </a:endParaRPr>
            </a:p>
            <a:p>
              <a:pPr marL="457200" marR="0" lvl="1" indent="0" algn="l" rtl="0">
                <a:spcBef>
                  <a:spcPts val="0"/>
                </a:spcBef>
                <a:spcAft>
                  <a:spcPts val="0"/>
                </a:spcAft>
                <a:buNone/>
              </a:pPr>
              <a:endParaRPr sz="2000">
                <a:solidFill>
                  <a:schemeClr val="dk1"/>
                </a:solidFill>
              </a:endParaRPr>
            </a:p>
            <a:p>
              <a:pPr marL="457200" marR="0" lvl="1" indent="0" algn="l" rtl="0">
                <a:spcBef>
                  <a:spcPts val="0"/>
                </a:spcBef>
                <a:spcAft>
                  <a:spcPts val="0"/>
                </a:spcAft>
                <a:buNone/>
              </a:pPr>
              <a:endParaRPr sz="2000">
                <a:solidFill>
                  <a:schemeClr val="dk1"/>
                </a:solidFill>
              </a:endParaRPr>
            </a:p>
            <a:p>
              <a:pPr marL="457200" marR="0" lvl="1" indent="0" algn="l" rtl="0">
                <a:spcBef>
                  <a:spcPts val="0"/>
                </a:spcBef>
                <a:spcAft>
                  <a:spcPts val="0"/>
                </a:spcAft>
                <a:buNone/>
              </a:pPr>
              <a:endParaRPr sz="2000">
                <a:solidFill>
                  <a:schemeClr val="dk1"/>
                </a:solidFill>
              </a:endParaRPr>
            </a:p>
            <a:p>
              <a:pPr marL="457200" marR="0" lvl="1" indent="0" algn="l" rtl="0">
                <a:spcBef>
                  <a:spcPts val="0"/>
                </a:spcBef>
                <a:spcAft>
                  <a:spcPts val="0"/>
                </a:spcAft>
                <a:buNone/>
              </a:pPr>
              <a:endParaRPr sz="2000">
                <a:solidFill>
                  <a:schemeClr val="dk1"/>
                </a:solidFill>
              </a:endParaRPr>
            </a:p>
            <a:p>
              <a:pPr marL="457200" marR="0" lvl="1" indent="0" algn="l" rtl="0">
                <a:spcBef>
                  <a:spcPts val="0"/>
                </a:spcBef>
                <a:spcAft>
                  <a:spcPts val="0"/>
                </a:spcAft>
                <a:buNone/>
              </a:pPr>
              <a:endParaRPr sz="2000">
                <a:solidFill>
                  <a:schemeClr val="dk1"/>
                </a:solidFill>
              </a:endParaRPr>
            </a:p>
            <a:p>
              <a:pPr marL="457200" marR="0" lvl="1" indent="0" algn="l" rtl="0">
                <a:spcBef>
                  <a:spcPts val="0"/>
                </a:spcBef>
                <a:spcAft>
                  <a:spcPts val="0"/>
                </a:spcAft>
                <a:buNone/>
              </a:pPr>
              <a:endParaRPr sz="2000">
                <a:solidFill>
                  <a:schemeClr val="dk1"/>
                </a:solidFill>
              </a:endParaRPr>
            </a:p>
            <a:p>
              <a:pPr marL="457200" marR="0" lvl="1" indent="0" algn="l" rtl="0">
                <a:spcBef>
                  <a:spcPts val="0"/>
                </a:spcBef>
                <a:spcAft>
                  <a:spcPts val="0"/>
                </a:spcAft>
                <a:buNone/>
              </a:pPr>
              <a:endParaRPr sz="2000">
                <a:solidFill>
                  <a:schemeClr val="dk1"/>
                </a:solidFill>
              </a:endParaRPr>
            </a:p>
            <a:p>
              <a:pPr marL="457200" marR="0" lvl="1" indent="0" algn="l" rtl="0">
                <a:spcBef>
                  <a:spcPts val="0"/>
                </a:spcBef>
                <a:spcAft>
                  <a:spcPts val="0"/>
                </a:spcAft>
                <a:buNone/>
              </a:pPr>
              <a:endParaRPr sz="2000">
                <a:solidFill>
                  <a:schemeClr val="dk1"/>
                </a:solidFill>
              </a:endParaRPr>
            </a:p>
            <a:p>
              <a:pPr marL="457200" marR="0" lvl="1" indent="0" algn="l" rtl="0">
                <a:spcBef>
                  <a:spcPts val="0"/>
                </a:spcBef>
                <a:spcAft>
                  <a:spcPts val="0"/>
                </a:spcAft>
                <a:buNone/>
              </a:pPr>
              <a:endParaRPr sz="2000">
                <a:solidFill>
                  <a:schemeClr val="dk1"/>
                </a:solidFill>
              </a:endParaRPr>
            </a:p>
            <a:p>
              <a:pPr marL="457200" marR="0" lvl="1" indent="0" algn="l" rtl="0">
                <a:spcBef>
                  <a:spcPts val="0"/>
                </a:spcBef>
                <a:spcAft>
                  <a:spcPts val="0"/>
                </a:spcAft>
                <a:buNone/>
              </a:pPr>
              <a:endParaRPr sz="2000">
                <a:solidFill>
                  <a:schemeClr val="dk1"/>
                </a:solidFill>
              </a:endParaRPr>
            </a:p>
            <a:p>
              <a:pPr marL="457200" marR="0" lvl="1" indent="0" algn="l" rtl="0">
                <a:spcBef>
                  <a:spcPts val="0"/>
                </a:spcBef>
                <a:spcAft>
                  <a:spcPts val="0"/>
                </a:spcAft>
                <a:buNone/>
              </a:pPr>
              <a:endParaRPr sz="2000">
                <a:solidFill>
                  <a:schemeClr val="dk1"/>
                </a:solidFill>
              </a:endParaRPr>
            </a:p>
            <a:p>
              <a:pPr marL="457200" marR="0" lvl="1" indent="0" algn="l" rtl="0">
                <a:spcBef>
                  <a:spcPts val="0"/>
                </a:spcBef>
                <a:spcAft>
                  <a:spcPts val="0"/>
                </a:spcAft>
                <a:buNone/>
              </a:pPr>
              <a:endParaRPr sz="2000">
                <a:solidFill>
                  <a:schemeClr val="dk1"/>
                </a:solidFill>
              </a:endParaRPr>
            </a:p>
            <a:p>
              <a:pPr marL="457200" marR="0" lvl="1" indent="0" algn="l" rtl="0">
                <a:spcBef>
                  <a:spcPts val="0"/>
                </a:spcBef>
                <a:spcAft>
                  <a:spcPts val="0"/>
                </a:spcAft>
                <a:buNone/>
              </a:pPr>
              <a:endParaRPr sz="2000">
                <a:solidFill>
                  <a:schemeClr val="dk1"/>
                </a:solidFill>
              </a:endParaRPr>
            </a:p>
            <a:p>
              <a:pPr marL="457200" marR="0" lvl="1" indent="0" algn="l" rtl="0">
                <a:spcBef>
                  <a:spcPts val="0"/>
                </a:spcBef>
                <a:spcAft>
                  <a:spcPts val="0"/>
                </a:spcAft>
                <a:buNone/>
              </a:pPr>
              <a:endParaRPr sz="2000">
                <a:solidFill>
                  <a:schemeClr val="dk1"/>
                </a:solidFill>
              </a:endParaRPr>
            </a:p>
            <a:p>
              <a:pPr marL="457200" marR="0" lvl="1" indent="0" algn="l" rtl="0">
                <a:spcBef>
                  <a:spcPts val="0"/>
                </a:spcBef>
                <a:spcAft>
                  <a:spcPts val="0"/>
                </a:spcAft>
                <a:buNone/>
              </a:pPr>
              <a:endParaRPr sz="2000">
                <a:solidFill>
                  <a:schemeClr val="dk1"/>
                </a:solidFill>
              </a:endParaRPr>
            </a:p>
            <a:p>
              <a:pPr marL="457200" marR="0" lvl="1" indent="0" algn="l" rtl="0">
                <a:spcBef>
                  <a:spcPts val="0"/>
                </a:spcBef>
                <a:spcAft>
                  <a:spcPts val="0"/>
                </a:spcAft>
                <a:buNone/>
              </a:pPr>
              <a:endParaRPr sz="2000">
                <a:solidFill>
                  <a:schemeClr val="dk1"/>
                </a:solidFill>
              </a:endParaRPr>
            </a:p>
            <a:p>
              <a:pPr marL="457200" marR="0" lvl="1" indent="0" algn="l" rtl="0">
                <a:spcBef>
                  <a:spcPts val="0"/>
                </a:spcBef>
                <a:spcAft>
                  <a:spcPts val="0"/>
                </a:spcAft>
                <a:buNone/>
              </a:pPr>
              <a:endParaRPr sz="2000">
                <a:solidFill>
                  <a:schemeClr val="dk1"/>
                </a:solidFill>
              </a:endParaRPr>
            </a:p>
            <a:p>
              <a:pPr marL="457200" marR="0" lvl="1" indent="0" algn="l" rtl="0">
                <a:spcBef>
                  <a:spcPts val="0"/>
                </a:spcBef>
                <a:spcAft>
                  <a:spcPts val="0"/>
                </a:spcAft>
                <a:buNone/>
              </a:pPr>
              <a:endParaRPr sz="2000">
                <a:solidFill>
                  <a:schemeClr val="dk1"/>
                </a:solidFill>
              </a:endParaRPr>
            </a:p>
            <a:p>
              <a:pPr marL="457200" marR="0" lvl="1" indent="0" algn="l" rtl="0">
                <a:spcBef>
                  <a:spcPts val="0"/>
                </a:spcBef>
                <a:spcAft>
                  <a:spcPts val="0"/>
                </a:spcAft>
                <a:buNone/>
              </a:pPr>
              <a:endParaRPr sz="2000">
                <a:solidFill>
                  <a:schemeClr val="dk1"/>
                </a:solidFill>
              </a:endParaRPr>
            </a:p>
            <a:p>
              <a:pPr marL="457200" marR="0" lvl="1" indent="0" algn="l" rtl="0">
                <a:spcBef>
                  <a:spcPts val="0"/>
                </a:spcBef>
                <a:spcAft>
                  <a:spcPts val="0"/>
                </a:spcAft>
                <a:buNone/>
              </a:pPr>
              <a:endParaRPr sz="2000">
                <a:solidFill>
                  <a:schemeClr val="dk1"/>
                </a:solidFill>
              </a:endParaRPr>
            </a:p>
            <a:p>
              <a:pPr marL="457200" marR="0" lvl="1" indent="0" algn="l" rtl="0">
                <a:spcBef>
                  <a:spcPts val="0"/>
                </a:spcBef>
                <a:spcAft>
                  <a:spcPts val="0"/>
                </a:spcAft>
                <a:buNone/>
              </a:pPr>
              <a:endParaRPr sz="2000">
                <a:solidFill>
                  <a:schemeClr val="dk1"/>
                </a:solidFill>
              </a:endParaRPr>
            </a:p>
            <a:p>
              <a:pPr marL="457200" marR="0" lvl="1" indent="0" algn="l" rtl="0">
                <a:spcBef>
                  <a:spcPts val="0"/>
                </a:spcBef>
                <a:spcAft>
                  <a:spcPts val="0"/>
                </a:spcAft>
                <a:buNone/>
              </a:pPr>
              <a:endParaRPr sz="2000">
                <a:solidFill>
                  <a:schemeClr val="dk1"/>
                </a:solidFill>
              </a:endParaRPr>
            </a:p>
            <a:p>
              <a:pPr marL="457200" marR="0" lvl="1" indent="0" algn="l" rtl="0">
                <a:spcBef>
                  <a:spcPts val="0"/>
                </a:spcBef>
                <a:spcAft>
                  <a:spcPts val="0"/>
                </a:spcAft>
                <a:buNone/>
              </a:pPr>
              <a:endParaRPr sz="2000">
                <a:solidFill>
                  <a:schemeClr val="dk1"/>
                </a:solidFill>
              </a:endParaRPr>
            </a:p>
            <a:p>
              <a:pPr marL="457200" marR="0" lvl="1" indent="0" algn="l" rtl="0">
                <a:spcBef>
                  <a:spcPts val="0"/>
                </a:spcBef>
                <a:spcAft>
                  <a:spcPts val="0"/>
                </a:spcAft>
                <a:buNone/>
              </a:pPr>
              <a:endParaRPr sz="2000">
                <a:solidFill>
                  <a:schemeClr val="dk1"/>
                </a:solidFill>
              </a:endParaRPr>
            </a:p>
            <a:p>
              <a:pPr marL="457200" marR="0" lvl="1" indent="0" algn="l" rtl="0">
                <a:spcBef>
                  <a:spcPts val="0"/>
                </a:spcBef>
                <a:spcAft>
                  <a:spcPts val="0"/>
                </a:spcAft>
                <a:buNone/>
              </a:pPr>
              <a:endParaRPr sz="2000">
                <a:solidFill>
                  <a:schemeClr val="dk1"/>
                </a:solidFill>
              </a:endParaRPr>
            </a:p>
            <a:p>
              <a:pPr marL="457200" marR="0" lvl="1" indent="0" algn="l" rtl="0">
                <a:spcBef>
                  <a:spcPts val="0"/>
                </a:spcBef>
                <a:spcAft>
                  <a:spcPts val="0"/>
                </a:spcAft>
                <a:buNone/>
              </a:pPr>
              <a:endParaRPr sz="2000">
                <a:solidFill>
                  <a:schemeClr val="dk1"/>
                </a:solidFill>
              </a:endParaRPr>
            </a:p>
            <a:p>
              <a:pPr marL="457200" marR="0" lvl="1" indent="0" algn="l" rtl="0">
                <a:spcBef>
                  <a:spcPts val="0"/>
                </a:spcBef>
                <a:spcAft>
                  <a:spcPts val="0"/>
                </a:spcAft>
                <a:buNone/>
              </a:pPr>
              <a:endParaRPr sz="2000">
                <a:solidFill>
                  <a:schemeClr val="dk1"/>
                </a:solidFill>
              </a:endParaRPr>
            </a:p>
            <a:p>
              <a:pPr marL="457200" marR="0" lvl="1" indent="0" algn="l" rtl="0">
                <a:spcBef>
                  <a:spcPts val="0"/>
                </a:spcBef>
                <a:spcAft>
                  <a:spcPts val="0"/>
                </a:spcAft>
                <a:buNone/>
              </a:pPr>
              <a:endParaRPr sz="2000">
                <a:solidFill>
                  <a:schemeClr val="dk1"/>
                </a:solidFill>
              </a:endParaRPr>
            </a:p>
            <a:p>
              <a:pPr marL="457200" marR="0" lvl="1" indent="0" algn="l" rtl="0">
                <a:spcBef>
                  <a:spcPts val="0"/>
                </a:spcBef>
                <a:spcAft>
                  <a:spcPts val="0"/>
                </a:spcAft>
                <a:buNone/>
              </a:pPr>
              <a:endParaRPr sz="2000">
                <a:solidFill>
                  <a:schemeClr val="dk1"/>
                </a:solidFill>
              </a:endParaRPr>
            </a:p>
            <a:p>
              <a:pPr marL="457200" marR="0" lvl="1" indent="0" algn="l" rtl="0">
                <a:spcBef>
                  <a:spcPts val="0"/>
                </a:spcBef>
                <a:spcAft>
                  <a:spcPts val="0"/>
                </a:spcAft>
                <a:buNone/>
              </a:pPr>
              <a:endParaRPr sz="2000">
                <a:solidFill>
                  <a:schemeClr val="dk1"/>
                </a:solidFill>
              </a:endParaRPr>
            </a:p>
            <a:p>
              <a:pPr marL="457200" marR="0" lvl="1" indent="0" algn="l" rtl="0">
                <a:spcBef>
                  <a:spcPts val="0"/>
                </a:spcBef>
                <a:spcAft>
                  <a:spcPts val="0"/>
                </a:spcAft>
                <a:buNone/>
              </a:pPr>
              <a:endParaRPr sz="2000">
                <a:solidFill>
                  <a:schemeClr val="dk1"/>
                </a:solidFill>
              </a:endParaRPr>
            </a:p>
            <a:p>
              <a:pPr marL="0" marR="0" lvl="1" indent="0" algn="l" rtl="0">
                <a:spcBef>
                  <a:spcPts val="0"/>
                </a:spcBef>
                <a:spcAft>
                  <a:spcPts val="0"/>
                </a:spcAft>
                <a:buNone/>
              </a:pPr>
              <a:endParaRPr sz="2000">
                <a:solidFill>
                  <a:schemeClr val="dk1"/>
                </a:solidFill>
              </a:endParaRPr>
            </a:p>
            <a:p>
              <a:pPr marL="457200" marR="0" lvl="1" indent="0" algn="l" rtl="0">
                <a:spcBef>
                  <a:spcPts val="0"/>
                </a:spcBef>
                <a:spcAft>
                  <a:spcPts val="0"/>
                </a:spcAft>
                <a:buNone/>
              </a:pPr>
              <a:endParaRPr sz="2000">
                <a:solidFill>
                  <a:schemeClr val="dk1"/>
                </a:solidFil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endParaRPr>
            </a:p>
            <a:p>
              <a:pPr marL="0" marR="0" lvl="0" indent="0" algn="l" rtl="0">
                <a:spcBef>
                  <a:spcPts val="0"/>
                </a:spcBef>
                <a:spcAft>
                  <a:spcPts val="0"/>
                </a:spcAft>
                <a:buNone/>
              </a:pPr>
              <a:endParaRPr sz="1800">
                <a:solidFill>
                  <a:schemeClr val="dk1"/>
                </a:solidFill>
              </a:endParaRPr>
            </a:p>
          </p:txBody>
        </p:sp>
        <p:sp>
          <p:nvSpPr>
            <p:cNvPr id="92" name="Google Shape;92;p1"/>
            <p:cNvSpPr/>
            <p:nvPr/>
          </p:nvSpPr>
          <p:spPr>
            <a:xfrm>
              <a:off x="13943916" y="8332276"/>
              <a:ext cx="13474185" cy="1335600"/>
            </a:xfrm>
            <a:prstGeom prst="rect">
              <a:avLst/>
            </a:prstGeom>
            <a:solidFill>
              <a:schemeClr val="dk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800" b="1">
                  <a:solidFill>
                    <a:schemeClr val="lt1"/>
                  </a:solidFill>
                  <a:latin typeface="Arial"/>
                  <a:ea typeface="Arial"/>
                  <a:cs typeface="Arial"/>
                  <a:sym typeface="Arial"/>
                </a:rPr>
                <a:t>Results</a:t>
              </a:r>
              <a:endParaRPr/>
            </a:p>
          </p:txBody>
        </p:sp>
      </p:grpSp>
      <p:grpSp>
        <p:nvGrpSpPr>
          <p:cNvPr id="93" name="Google Shape;93;p1"/>
          <p:cNvGrpSpPr/>
          <p:nvPr/>
        </p:nvGrpSpPr>
        <p:grpSpPr>
          <a:xfrm>
            <a:off x="0" y="21864082"/>
            <a:ext cx="13772398" cy="8560000"/>
            <a:chOff x="-1" y="22219921"/>
            <a:chExt cx="11958321" cy="8041334"/>
          </a:xfrm>
        </p:grpSpPr>
        <p:sp>
          <p:nvSpPr>
            <p:cNvPr id="94" name="Google Shape;94;p1"/>
            <p:cNvSpPr/>
            <p:nvPr/>
          </p:nvSpPr>
          <p:spPr>
            <a:xfrm>
              <a:off x="0" y="22219921"/>
              <a:ext cx="11958320" cy="1253264"/>
            </a:xfrm>
            <a:prstGeom prst="rect">
              <a:avLst/>
            </a:prstGeom>
            <a:solidFill>
              <a:schemeClr val="dk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800" b="1">
                  <a:solidFill>
                    <a:schemeClr val="lt1"/>
                  </a:solidFill>
                  <a:latin typeface="Arial"/>
                  <a:ea typeface="Arial"/>
                  <a:cs typeface="Arial"/>
                  <a:sym typeface="Arial"/>
                </a:rPr>
                <a:t>Method</a:t>
              </a:r>
              <a:endParaRPr sz="4800" b="1">
                <a:solidFill>
                  <a:schemeClr val="lt1"/>
                </a:solidFill>
                <a:latin typeface="Arial"/>
                <a:ea typeface="Arial"/>
                <a:cs typeface="Arial"/>
                <a:sym typeface="Arial"/>
              </a:endParaRPr>
            </a:p>
          </p:txBody>
        </p:sp>
        <p:sp>
          <p:nvSpPr>
            <p:cNvPr id="95" name="Google Shape;95;p1"/>
            <p:cNvSpPr txBox="1"/>
            <p:nvPr/>
          </p:nvSpPr>
          <p:spPr>
            <a:xfrm>
              <a:off x="-1" y="23473155"/>
              <a:ext cx="11958300" cy="6788100"/>
            </a:xfrm>
            <a:prstGeom prst="rect">
              <a:avLst/>
            </a:prstGeom>
            <a:solidFill>
              <a:schemeClr val="lt2"/>
            </a:solid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None/>
              </a:pPr>
              <a:endParaRPr sz="1500">
                <a:solidFill>
                  <a:schemeClr val="dk1"/>
                </a:solidFill>
              </a:endParaRPr>
            </a:p>
            <a:p>
              <a:pPr marL="457200" lvl="0" indent="-374650" algn="l" rtl="0">
                <a:lnSpc>
                  <a:spcPct val="115000"/>
                </a:lnSpc>
                <a:spcBef>
                  <a:spcPts val="0"/>
                </a:spcBef>
                <a:spcAft>
                  <a:spcPts val="0"/>
                </a:spcAft>
                <a:buClr>
                  <a:schemeClr val="dk1"/>
                </a:buClr>
                <a:buSzPts val="2300"/>
                <a:buChar char="-"/>
              </a:pPr>
              <a:r>
                <a:rPr lang="en-US" sz="2300">
                  <a:solidFill>
                    <a:schemeClr val="dk1"/>
                  </a:solidFill>
                </a:rPr>
                <a:t>By utilizing Synopsys tools, the 4x4 array multiplier takes advantage of advanced optimization techniques for speed, area, and power efficiency. The integration of sophisticated design and verification methods ensures reliable performance and robust testing, resulting in a highly efficient and innovative multiplier design.</a:t>
              </a:r>
              <a:endParaRPr sz="2300">
                <a:solidFill>
                  <a:schemeClr val="dk1"/>
                </a:solidFill>
              </a:endParaRPr>
            </a:p>
            <a:p>
              <a:pPr marL="457200" lvl="0" indent="-374650" algn="l" rtl="0">
                <a:lnSpc>
                  <a:spcPct val="115000"/>
                </a:lnSpc>
                <a:spcBef>
                  <a:spcPts val="0"/>
                </a:spcBef>
                <a:spcAft>
                  <a:spcPts val="0"/>
                </a:spcAft>
                <a:buClr>
                  <a:schemeClr val="dk1"/>
                </a:buClr>
                <a:buSzPts val="2300"/>
                <a:buChar char="-"/>
              </a:pPr>
              <a:r>
                <a:rPr lang="en-US" sz="2300">
                  <a:solidFill>
                    <a:schemeClr val="dk1"/>
                  </a:solidFill>
                </a:rPr>
                <a:t>The optimized design of the multiplier delivers superior performance with reduced power consumption and minimal area. This not only lowers production costs but also enhances adaptability for various applications. The combination of these factors makes your multiplier a highly competitive solution in both high-performance and energy-efficient markets.</a:t>
              </a:r>
              <a:endParaRPr sz="2300">
                <a:solidFill>
                  <a:schemeClr val="dk1"/>
                </a:solidFill>
              </a:endParaRPr>
            </a:p>
            <a:p>
              <a:pPr marL="0" lvl="0" indent="0" algn="l" rtl="0">
                <a:lnSpc>
                  <a:spcPct val="115000"/>
                </a:lnSpc>
                <a:spcBef>
                  <a:spcPts val="0"/>
                </a:spcBef>
                <a:spcAft>
                  <a:spcPts val="0"/>
                </a:spcAft>
                <a:buNone/>
              </a:pPr>
              <a:endParaRPr sz="2300">
                <a:solidFill>
                  <a:schemeClr val="dk1"/>
                </a:solidFill>
              </a:endParaRPr>
            </a:p>
            <a:p>
              <a:pPr marL="914400" marR="0" lvl="1" indent="0" algn="l" rtl="0">
                <a:lnSpc>
                  <a:spcPct val="115000"/>
                </a:lnSpc>
                <a:spcBef>
                  <a:spcPts val="0"/>
                </a:spcBef>
                <a:spcAft>
                  <a:spcPts val="0"/>
                </a:spcAft>
                <a:buNone/>
              </a:pPr>
              <a:endParaRPr sz="2300" b="1">
                <a:solidFill>
                  <a:schemeClr val="dk1"/>
                </a:solidFill>
              </a:endParaRPr>
            </a:p>
            <a:p>
              <a:pPr marL="914400" marR="0" lvl="1" indent="0" algn="l" rtl="0">
                <a:lnSpc>
                  <a:spcPct val="115000"/>
                </a:lnSpc>
                <a:spcBef>
                  <a:spcPts val="0"/>
                </a:spcBef>
                <a:spcAft>
                  <a:spcPts val="0"/>
                </a:spcAft>
                <a:buNone/>
              </a:pPr>
              <a:endParaRPr sz="2300" b="1">
                <a:solidFill>
                  <a:schemeClr val="dk1"/>
                </a:solidFill>
              </a:endParaRPr>
            </a:p>
            <a:p>
              <a:pPr marL="914400" marR="0" lvl="1" indent="0" algn="l" rtl="0">
                <a:lnSpc>
                  <a:spcPct val="115000"/>
                </a:lnSpc>
                <a:spcBef>
                  <a:spcPts val="0"/>
                </a:spcBef>
                <a:spcAft>
                  <a:spcPts val="0"/>
                </a:spcAft>
                <a:buNone/>
              </a:pPr>
              <a:endParaRPr sz="2300" b="1">
                <a:solidFill>
                  <a:schemeClr val="dk1"/>
                </a:solidFill>
              </a:endParaRPr>
            </a:p>
            <a:p>
              <a:pPr marL="914400" marR="0" lvl="1" indent="0" algn="l" rtl="0">
                <a:lnSpc>
                  <a:spcPct val="115000"/>
                </a:lnSpc>
                <a:spcBef>
                  <a:spcPts val="0"/>
                </a:spcBef>
                <a:spcAft>
                  <a:spcPts val="0"/>
                </a:spcAft>
                <a:buNone/>
              </a:pPr>
              <a:endParaRPr sz="2300" b="1">
                <a:solidFill>
                  <a:schemeClr val="dk1"/>
                </a:solidFill>
              </a:endParaRPr>
            </a:p>
            <a:p>
              <a:pPr marL="914400" marR="0" lvl="1" indent="0" algn="l" rtl="0">
                <a:lnSpc>
                  <a:spcPct val="115000"/>
                </a:lnSpc>
                <a:spcBef>
                  <a:spcPts val="0"/>
                </a:spcBef>
                <a:spcAft>
                  <a:spcPts val="0"/>
                </a:spcAft>
                <a:buNone/>
              </a:pPr>
              <a:endParaRPr sz="2300" b="1">
                <a:solidFill>
                  <a:schemeClr val="dk1"/>
                </a:solidFill>
              </a:endParaRPr>
            </a:p>
            <a:p>
              <a:pPr marL="0" marR="0" lvl="1" indent="0" algn="l" rtl="0">
                <a:lnSpc>
                  <a:spcPct val="115000"/>
                </a:lnSpc>
                <a:spcBef>
                  <a:spcPts val="0"/>
                </a:spcBef>
                <a:spcAft>
                  <a:spcPts val="0"/>
                </a:spcAft>
                <a:buNone/>
              </a:pPr>
              <a:endParaRPr sz="2300" b="1">
                <a:solidFill>
                  <a:schemeClr val="dk1"/>
                </a:solidFill>
              </a:endParaRPr>
            </a:p>
            <a:p>
              <a:pPr marL="914400" marR="0" lvl="1" indent="0" algn="l" rtl="0">
                <a:lnSpc>
                  <a:spcPct val="115000"/>
                </a:lnSpc>
                <a:spcBef>
                  <a:spcPts val="0"/>
                </a:spcBef>
                <a:spcAft>
                  <a:spcPts val="0"/>
                </a:spcAft>
                <a:buNone/>
              </a:pPr>
              <a:endParaRPr sz="2300" b="1">
                <a:solidFill>
                  <a:schemeClr val="dk1"/>
                </a:solidFill>
              </a:endParaRPr>
            </a:p>
            <a:p>
              <a:pPr marL="457200" marR="0" lvl="0" indent="0" algn="l" rtl="0">
                <a:lnSpc>
                  <a:spcPct val="115000"/>
                </a:lnSpc>
                <a:spcBef>
                  <a:spcPts val="0"/>
                </a:spcBef>
                <a:spcAft>
                  <a:spcPts val="0"/>
                </a:spcAft>
                <a:buNone/>
              </a:pPr>
              <a:endParaRPr sz="2300">
                <a:solidFill>
                  <a:schemeClr val="dk1"/>
                </a:solidFill>
              </a:endParaRPr>
            </a:p>
          </p:txBody>
        </p:sp>
      </p:grpSp>
      <p:grpSp>
        <p:nvGrpSpPr>
          <p:cNvPr id="96" name="Google Shape;96;p1"/>
          <p:cNvGrpSpPr/>
          <p:nvPr/>
        </p:nvGrpSpPr>
        <p:grpSpPr>
          <a:xfrm>
            <a:off x="1080654" y="-53876"/>
            <a:ext cx="26365244" cy="4722953"/>
            <a:chOff x="1080654" y="-53876"/>
            <a:chExt cx="26365244" cy="4722953"/>
          </a:xfrm>
        </p:grpSpPr>
        <p:pic>
          <p:nvPicPr>
            <p:cNvPr id="97" name="Google Shape;97;p1"/>
            <p:cNvPicPr preferRelativeResize="0"/>
            <p:nvPr/>
          </p:nvPicPr>
          <p:blipFill rotWithShape="1">
            <a:blip r:embed="rId3">
              <a:alphaModFix/>
            </a:blip>
            <a:srcRect/>
            <a:stretch/>
          </p:blipFill>
          <p:spPr>
            <a:xfrm>
              <a:off x="9498675" y="-53876"/>
              <a:ext cx="17947223" cy="4722953"/>
            </a:xfrm>
            <a:prstGeom prst="rect">
              <a:avLst/>
            </a:prstGeom>
            <a:noFill/>
            <a:ln>
              <a:noFill/>
            </a:ln>
          </p:spPr>
        </p:pic>
        <p:pic>
          <p:nvPicPr>
            <p:cNvPr id="98" name="Google Shape;98;p1"/>
            <p:cNvPicPr preferRelativeResize="0"/>
            <p:nvPr/>
          </p:nvPicPr>
          <p:blipFill rotWithShape="1">
            <a:blip r:embed="rId4">
              <a:alphaModFix/>
            </a:blip>
            <a:srcRect/>
            <a:stretch/>
          </p:blipFill>
          <p:spPr>
            <a:xfrm>
              <a:off x="1080654" y="891130"/>
              <a:ext cx="9249411" cy="952970"/>
            </a:xfrm>
            <a:prstGeom prst="rect">
              <a:avLst/>
            </a:prstGeom>
            <a:noFill/>
            <a:ln>
              <a:noFill/>
            </a:ln>
          </p:spPr>
        </p:pic>
        <p:sp>
          <p:nvSpPr>
            <p:cNvPr id="99" name="Google Shape;99;p1"/>
            <p:cNvSpPr/>
            <p:nvPr/>
          </p:nvSpPr>
          <p:spPr>
            <a:xfrm>
              <a:off x="1089726" y="2408260"/>
              <a:ext cx="12635346" cy="181064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a:solidFill>
                    <a:srgbClr val="595959"/>
                  </a:solidFill>
                  <a:latin typeface="Roboto"/>
                  <a:ea typeface="Roboto"/>
                  <a:cs typeface="Roboto"/>
                  <a:sym typeface="Roboto"/>
                </a:rPr>
                <a:t>SARA Day</a:t>
              </a:r>
              <a:endParaRPr/>
            </a:p>
            <a:p>
              <a:pPr marL="0" marR="0" lvl="0" indent="0" algn="l" rtl="0">
                <a:spcBef>
                  <a:spcPts val="0"/>
                </a:spcBef>
                <a:spcAft>
                  <a:spcPts val="0"/>
                </a:spcAft>
                <a:buNone/>
              </a:pPr>
              <a:r>
                <a:rPr lang="en-US" sz="4000">
                  <a:solidFill>
                    <a:srgbClr val="595959"/>
                  </a:solidFill>
                  <a:latin typeface="Roboto"/>
                  <a:ea typeface="Roboto"/>
                  <a:cs typeface="Roboto"/>
                  <a:sym typeface="Roboto"/>
                </a:rPr>
                <a:t>September 19, 2024 | Online</a:t>
              </a:r>
              <a:endParaRPr sz="4000">
                <a:solidFill>
                  <a:srgbClr val="595959"/>
                </a:solidFill>
                <a:latin typeface="Roboto"/>
                <a:ea typeface="Roboto"/>
                <a:cs typeface="Roboto"/>
                <a:sym typeface="Roboto"/>
              </a:endParaRPr>
            </a:p>
          </p:txBody>
        </p:sp>
      </p:grpSp>
      <p:sp>
        <p:nvSpPr>
          <p:cNvPr id="100" name="Google Shape;100;p1"/>
          <p:cNvSpPr txBox="1"/>
          <p:nvPr/>
        </p:nvSpPr>
        <p:spPr>
          <a:xfrm>
            <a:off x="-60961" y="4669079"/>
            <a:ext cx="27492961" cy="3715353"/>
          </a:xfrm>
          <a:prstGeom prst="rect">
            <a:avLst/>
          </a:prstGeom>
          <a:blipFill rotWithShape="1">
            <a:blip r:embed="rId5">
              <a:alphaModFix/>
            </a:blip>
            <a:stretch>
              <a:fillRect t="-154511" r="-46659" b="-345369"/>
            </a:stretch>
          </a:blip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8800"/>
              <a:buFont typeface="Play"/>
              <a:buNone/>
            </a:pPr>
            <a:endParaRPr sz="8800" b="1" u="none" cap="small">
              <a:solidFill>
                <a:schemeClr val="lt2"/>
              </a:solidFill>
              <a:latin typeface="Arial"/>
              <a:ea typeface="Arial"/>
              <a:cs typeface="Arial"/>
              <a:sym typeface="Arial"/>
            </a:endParaRPr>
          </a:p>
        </p:txBody>
      </p:sp>
      <p:sp>
        <p:nvSpPr>
          <p:cNvPr id="101" name="Google Shape;101;p1"/>
          <p:cNvSpPr txBox="1"/>
          <p:nvPr/>
        </p:nvSpPr>
        <p:spPr>
          <a:xfrm>
            <a:off x="5755339" y="5020915"/>
            <a:ext cx="15921300" cy="9234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lt1"/>
                </a:solidFill>
                <a:latin typeface="Roboto"/>
                <a:ea typeface="Roboto"/>
                <a:cs typeface="Roboto"/>
                <a:sym typeface="Roboto"/>
              </a:rPr>
              <a:t>RTL Designing and Testing Of 4x4 Array Multiplier </a:t>
            </a:r>
            <a:endParaRPr sz="5400">
              <a:solidFill>
                <a:schemeClr val="lt1"/>
              </a:solidFill>
              <a:latin typeface="Roboto"/>
              <a:ea typeface="Roboto"/>
              <a:cs typeface="Roboto"/>
              <a:sym typeface="Roboto"/>
            </a:endParaRPr>
          </a:p>
        </p:txBody>
      </p:sp>
      <p:sp>
        <p:nvSpPr>
          <p:cNvPr id="102" name="Google Shape;102;p1"/>
          <p:cNvSpPr txBox="1"/>
          <p:nvPr/>
        </p:nvSpPr>
        <p:spPr>
          <a:xfrm>
            <a:off x="6195900" y="6294175"/>
            <a:ext cx="15040200" cy="708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a:solidFill>
                  <a:schemeClr val="lt1"/>
                </a:solidFill>
                <a:latin typeface="Roboto"/>
                <a:ea typeface="Roboto"/>
                <a:cs typeface="Roboto"/>
                <a:sym typeface="Roboto"/>
              </a:rPr>
              <a:t>BVRIT HYDERABAD College of Engineering for Women</a:t>
            </a:r>
            <a:endParaRPr sz="4000">
              <a:solidFill>
                <a:schemeClr val="lt1"/>
              </a:solidFill>
              <a:latin typeface="Roboto"/>
              <a:ea typeface="Roboto"/>
              <a:cs typeface="Roboto"/>
              <a:sym typeface="Roboto"/>
            </a:endParaRPr>
          </a:p>
        </p:txBody>
      </p:sp>
      <p:grpSp>
        <p:nvGrpSpPr>
          <p:cNvPr id="103" name="Google Shape;103;p1"/>
          <p:cNvGrpSpPr/>
          <p:nvPr/>
        </p:nvGrpSpPr>
        <p:grpSpPr>
          <a:xfrm>
            <a:off x="13864600" y="21879727"/>
            <a:ext cx="13581090" cy="6205733"/>
            <a:chOff x="-23" y="22219921"/>
            <a:chExt cx="11958343" cy="5829716"/>
          </a:xfrm>
        </p:grpSpPr>
        <p:sp>
          <p:nvSpPr>
            <p:cNvPr id="104" name="Google Shape;104;p1"/>
            <p:cNvSpPr txBox="1"/>
            <p:nvPr/>
          </p:nvSpPr>
          <p:spPr>
            <a:xfrm>
              <a:off x="-23" y="23473137"/>
              <a:ext cx="11958300" cy="4576500"/>
            </a:xfrm>
            <a:prstGeom prst="rect">
              <a:avLst/>
            </a:prstGeom>
            <a:solidFill>
              <a:schemeClr val="lt2"/>
            </a:solid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None/>
              </a:pPr>
              <a:endParaRPr sz="1000">
                <a:solidFill>
                  <a:schemeClr val="dk1"/>
                </a:solidFill>
              </a:endParaRPr>
            </a:p>
            <a:p>
              <a:pPr marL="457200" marR="0" lvl="0" indent="0" algn="l" rtl="0">
                <a:lnSpc>
                  <a:spcPct val="115000"/>
                </a:lnSpc>
                <a:spcBef>
                  <a:spcPts val="0"/>
                </a:spcBef>
                <a:spcAft>
                  <a:spcPts val="0"/>
                </a:spcAft>
                <a:buNone/>
              </a:pPr>
              <a:r>
                <a:rPr lang="en-US" sz="2300">
                  <a:solidFill>
                    <a:schemeClr val="dk1"/>
                  </a:solidFill>
                </a:rPr>
                <a:t>Throughout this project, we developed technical skills using Synopsys tools for writing RTL codes, creating testbenches, and scripting synthesis and simulation. We applied SDC constraints and TCL scripting to optimize power, area, and performance, ensuring a reliable and efficient 4x4 multiplier.</a:t>
              </a:r>
              <a:endParaRPr sz="2300">
                <a:solidFill>
                  <a:schemeClr val="dk1"/>
                </a:solidFill>
              </a:endParaRPr>
            </a:p>
            <a:p>
              <a:pPr marL="0" lvl="0" indent="0" algn="l" rtl="0">
                <a:lnSpc>
                  <a:spcPct val="115000"/>
                </a:lnSpc>
                <a:spcBef>
                  <a:spcPts val="0"/>
                </a:spcBef>
                <a:spcAft>
                  <a:spcPts val="0"/>
                </a:spcAft>
                <a:buNone/>
              </a:pPr>
              <a:endParaRPr sz="1000">
                <a:solidFill>
                  <a:schemeClr val="dk1"/>
                </a:solidFill>
              </a:endParaRPr>
            </a:p>
            <a:p>
              <a:pPr marL="0" lvl="0" indent="0" algn="l" rtl="0">
                <a:lnSpc>
                  <a:spcPct val="115000"/>
                </a:lnSpc>
                <a:spcBef>
                  <a:spcPts val="0"/>
                </a:spcBef>
                <a:spcAft>
                  <a:spcPts val="0"/>
                </a:spcAft>
                <a:buNone/>
              </a:pPr>
              <a:r>
                <a:rPr lang="en-US" sz="2300" b="1" i="1">
                  <a:solidFill>
                    <a:schemeClr val="dk1"/>
                  </a:solidFill>
                </a:rPr>
                <a:t>FUTURE SCOPE:</a:t>
              </a:r>
              <a:endParaRPr sz="2300" b="1" i="1">
                <a:solidFill>
                  <a:schemeClr val="dk1"/>
                </a:solidFill>
              </a:endParaRPr>
            </a:p>
            <a:p>
              <a:pPr marL="457200" lvl="0" indent="-374650" algn="l" rtl="0">
                <a:lnSpc>
                  <a:spcPct val="115000"/>
                </a:lnSpc>
                <a:spcBef>
                  <a:spcPts val="0"/>
                </a:spcBef>
                <a:spcAft>
                  <a:spcPts val="0"/>
                </a:spcAft>
                <a:buClr>
                  <a:schemeClr val="dk1"/>
                </a:buClr>
                <a:buSzPts val="2300"/>
                <a:buChar char="-"/>
              </a:pPr>
              <a:r>
                <a:rPr lang="en-US" sz="2300">
                  <a:solidFill>
                    <a:schemeClr val="dk1"/>
                  </a:solidFill>
                </a:rPr>
                <a:t>Larger Multipliers: Upgrade the design to handle bigger numbers (e.g., 8x8) for more complex calculations.</a:t>
              </a:r>
              <a:endParaRPr sz="2300">
                <a:solidFill>
                  <a:schemeClr val="dk1"/>
                </a:solidFill>
              </a:endParaRPr>
            </a:p>
            <a:p>
              <a:pPr marL="457200" lvl="0" indent="-374650" algn="l" rtl="0">
                <a:lnSpc>
                  <a:spcPct val="115000"/>
                </a:lnSpc>
                <a:spcBef>
                  <a:spcPts val="0"/>
                </a:spcBef>
                <a:spcAft>
                  <a:spcPts val="0"/>
                </a:spcAft>
                <a:buClr>
                  <a:schemeClr val="dk1"/>
                </a:buClr>
                <a:buSzPts val="2300"/>
                <a:buChar char="-"/>
              </a:pPr>
              <a:r>
                <a:rPr lang="en-US" sz="2300">
                  <a:solidFill>
                    <a:schemeClr val="dk1"/>
                  </a:solidFill>
                </a:rPr>
                <a:t>Power and Area Optimization: Enhance power-saving techniques and reduce the area to make the multiplier more energy-efficient and compact.</a:t>
              </a:r>
              <a:endParaRPr sz="2300">
                <a:solidFill>
                  <a:schemeClr val="dk1"/>
                </a:solidFill>
              </a:endParaRPr>
            </a:p>
            <a:p>
              <a:pPr marL="457200" lvl="0" indent="-374650" algn="l" rtl="0">
                <a:lnSpc>
                  <a:spcPct val="115000"/>
                </a:lnSpc>
                <a:spcBef>
                  <a:spcPts val="0"/>
                </a:spcBef>
                <a:spcAft>
                  <a:spcPts val="0"/>
                </a:spcAft>
                <a:buClr>
                  <a:schemeClr val="dk1"/>
                </a:buClr>
                <a:buSzPts val="2300"/>
                <a:buChar char="-"/>
              </a:pPr>
              <a:r>
                <a:rPr lang="en-US" sz="2300">
                  <a:solidFill>
                    <a:schemeClr val="dk1"/>
                  </a:solidFill>
                </a:rPr>
                <a:t>System Integration: Adapt the multiplier for use in a variety of digital systems and applications, such as processors and embedded devices.</a:t>
              </a:r>
              <a:endParaRPr sz="2300" b="1" i="1">
                <a:solidFill>
                  <a:schemeClr val="dk1"/>
                </a:solidFill>
              </a:endParaRPr>
            </a:p>
            <a:p>
              <a:pPr marL="457200" lvl="0" indent="-374650" algn="l" rtl="0">
                <a:lnSpc>
                  <a:spcPct val="115000"/>
                </a:lnSpc>
                <a:spcBef>
                  <a:spcPts val="0"/>
                </a:spcBef>
                <a:spcAft>
                  <a:spcPts val="0"/>
                </a:spcAft>
                <a:buClr>
                  <a:schemeClr val="dk1"/>
                </a:buClr>
                <a:buSzPts val="2300"/>
                <a:buChar char="-"/>
              </a:pPr>
              <a:endParaRPr sz="2300" b="1" i="1">
                <a:solidFill>
                  <a:schemeClr val="dk1"/>
                </a:solidFill>
              </a:endParaRPr>
            </a:p>
          </p:txBody>
        </p:sp>
        <p:sp>
          <p:nvSpPr>
            <p:cNvPr id="105" name="Google Shape;105;p1"/>
            <p:cNvSpPr/>
            <p:nvPr/>
          </p:nvSpPr>
          <p:spPr>
            <a:xfrm>
              <a:off x="0" y="22219921"/>
              <a:ext cx="11958320" cy="1253264"/>
            </a:xfrm>
            <a:prstGeom prst="rect">
              <a:avLst/>
            </a:prstGeom>
            <a:solidFill>
              <a:schemeClr val="dk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800" b="1">
                  <a:solidFill>
                    <a:schemeClr val="lt1"/>
                  </a:solidFill>
                  <a:latin typeface="Arial"/>
                  <a:ea typeface="Arial"/>
                  <a:cs typeface="Arial"/>
                  <a:sym typeface="Arial"/>
                </a:rPr>
                <a:t>Conclusion</a:t>
              </a:r>
              <a:endParaRPr/>
            </a:p>
          </p:txBody>
        </p:sp>
      </p:grpSp>
      <p:sp>
        <p:nvSpPr>
          <p:cNvPr id="106" name="Google Shape;106;p1"/>
          <p:cNvSpPr/>
          <p:nvPr/>
        </p:nvSpPr>
        <p:spPr>
          <a:xfrm>
            <a:off x="-42951" y="27773749"/>
            <a:ext cx="27470837" cy="1335600"/>
          </a:xfrm>
          <a:prstGeom prst="rect">
            <a:avLst/>
          </a:prstGeom>
          <a:solidFill>
            <a:schemeClr val="dk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457200" marR="0" lvl="1" indent="0" algn="ctr" rtl="0">
              <a:spcBef>
                <a:spcPts val="0"/>
              </a:spcBef>
              <a:spcAft>
                <a:spcPts val="0"/>
              </a:spcAft>
              <a:buNone/>
            </a:pPr>
            <a:r>
              <a:rPr lang="en-US" sz="4800" b="1" i="0" u="none" strike="noStrike" cap="none">
                <a:solidFill>
                  <a:schemeClr val="lt1"/>
                </a:solidFill>
                <a:latin typeface="Arial"/>
                <a:ea typeface="Arial"/>
                <a:cs typeface="Arial"/>
                <a:sym typeface="Arial"/>
              </a:rPr>
              <a:t>References</a:t>
            </a:r>
            <a:endParaRPr/>
          </a:p>
        </p:txBody>
      </p:sp>
      <p:sp>
        <p:nvSpPr>
          <p:cNvPr id="107" name="Google Shape;107;p1"/>
          <p:cNvSpPr txBox="1"/>
          <p:nvPr/>
        </p:nvSpPr>
        <p:spPr>
          <a:xfrm>
            <a:off x="4335725" y="7274663"/>
            <a:ext cx="18699600" cy="1196441"/>
          </a:xfrm>
          <a:prstGeom prst="rect">
            <a:avLst/>
          </a:prstGeom>
          <a:noFill/>
          <a:ln>
            <a:noFill/>
          </a:ln>
        </p:spPr>
        <p:txBody>
          <a:bodyPr spcFirstLastPara="1" wrap="square" lIns="91425" tIns="45700" rIns="91425" bIns="45700" anchor="t" anchorCtr="0">
            <a:spAutoFit/>
          </a:bodyPr>
          <a:lstStyle/>
          <a:p>
            <a:pPr marL="0" lvl="0" indent="0" algn="ctr" rtl="0">
              <a:lnSpc>
                <a:spcPct val="115000"/>
              </a:lnSpc>
              <a:spcBef>
                <a:spcPts val="1200"/>
              </a:spcBef>
              <a:spcAft>
                <a:spcPts val="1200"/>
              </a:spcAft>
              <a:buClr>
                <a:schemeClr val="dk1"/>
              </a:buClr>
              <a:buSzPts val="1100"/>
              <a:buFont typeface="Arial"/>
              <a:buNone/>
            </a:pPr>
            <a:r>
              <a:rPr lang="en-US" sz="4500" baseline="30000">
                <a:solidFill>
                  <a:schemeClr val="lt1"/>
                </a:solidFill>
                <a:latin typeface="Roboto"/>
                <a:ea typeface="Roboto"/>
                <a:cs typeface="Roboto"/>
                <a:sym typeface="Roboto"/>
              </a:rPr>
              <a:t>22WH1A0401 – M. </a:t>
            </a:r>
            <a:r>
              <a:rPr lang="en-US" sz="4500" baseline="30000" dirty="0">
                <a:solidFill>
                  <a:schemeClr val="lt1"/>
                </a:solidFill>
                <a:latin typeface="Roboto"/>
                <a:ea typeface="Roboto"/>
                <a:cs typeface="Roboto"/>
                <a:sym typeface="Roboto"/>
              </a:rPr>
              <a:t>Sai </a:t>
            </a:r>
            <a:r>
              <a:rPr lang="en-US" sz="4500" baseline="30000" dirty="0" err="1">
                <a:solidFill>
                  <a:schemeClr val="lt1"/>
                </a:solidFill>
                <a:latin typeface="Roboto"/>
                <a:ea typeface="Roboto"/>
                <a:cs typeface="Roboto"/>
                <a:sym typeface="Roboto"/>
              </a:rPr>
              <a:t>Vidhitha</a:t>
            </a:r>
            <a:r>
              <a:rPr lang="en-US" sz="4500" baseline="30000" dirty="0">
                <a:solidFill>
                  <a:schemeClr val="lt1"/>
                </a:solidFill>
                <a:latin typeface="Roboto"/>
                <a:ea typeface="Roboto"/>
                <a:cs typeface="Roboto"/>
                <a:sym typeface="Roboto"/>
              </a:rPr>
              <a:t>, 22WH1A0421 – Yalamanchili Gunavardhini, 22WH1A0430 - </a:t>
            </a:r>
            <a:r>
              <a:rPr lang="en-US" sz="4500" baseline="30000" dirty="0" err="1">
                <a:solidFill>
                  <a:schemeClr val="lt1"/>
                </a:solidFill>
                <a:latin typeface="Roboto"/>
                <a:ea typeface="Roboto"/>
                <a:cs typeface="Roboto"/>
                <a:sym typeface="Roboto"/>
              </a:rPr>
              <a:t>Kalluri</a:t>
            </a:r>
            <a:r>
              <a:rPr lang="en-US" sz="4500" baseline="30000" dirty="0">
                <a:solidFill>
                  <a:schemeClr val="lt1"/>
                </a:solidFill>
                <a:latin typeface="Roboto"/>
                <a:ea typeface="Roboto"/>
                <a:cs typeface="Roboto"/>
                <a:sym typeface="Roboto"/>
              </a:rPr>
              <a:t> Hansika</a:t>
            </a:r>
            <a:endParaRPr sz="4500" dirty="0">
              <a:solidFill>
                <a:schemeClr val="lt1"/>
              </a:solidFill>
              <a:latin typeface="Roboto"/>
              <a:ea typeface="Roboto"/>
              <a:cs typeface="Roboto"/>
              <a:sym typeface="Roboto"/>
            </a:endParaRPr>
          </a:p>
        </p:txBody>
      </p:sp>
      <p:sp>
        <p:nvSpPr>
          <p:cNvPr id="108" name="Google Shape;108;p1"/>
          <p:cNvSpPr txBox="1"/>
          <p:nvPr/>
        </p:nvSpPr>
        <p:spPr>
          <a:xfrm>
            <a:off x="5755350" y="10322875"/>
            <a:ext cx="7763400" cy="5421600"/>
          </a:xfrm>
          <a:prstGeom prst="rect">
            <a:avLst/>
          </a:prstGeom>
          <a:solidFill>
            <a:schemeClr val="lt2"/>
          </a:solidFill>
          <a:ln>
            <a:noFill/>
          </a:ln>
        </p:spPr>
        <p:txBody>
          <a:bodyPr spcFirstLastPara="1" wrap="square" lIns="91425" tIns="91425" rIns="91425" bIns="91425" anchor="t" anchorCtr="0">
            <a:noAutofit/>
          </a:bodyPr>
          <a:lstStyle/>
          <a:p>
            <a:pPr marL="457200" lvl="0" indent="-374650" algn="l" rtl="0">
              <a:lnSpc>
                <a:spcPct val="115000"/>
              </a:lnSpc>
              <a:spcBef>
                <a:spcPts val="0"/>
              </a:spcBef>
              <a:spcAft>
                <a:spcPts val="0"/>
              </a:spcAft>
              <a:buClr>
                <a:schemeClr val="dk1"/>
              </a:buClr>
              <a:buSzPts val="2300"/>
              <a:buChar char="-"/>
            </a:pPr>
            <a:r>
              <a:rPr lang="en-US" sz="2300">
                <a:solidFill>
                  <a:schemeClr val="dk1"/>
                </a:solidFill>
              </a:rPr>
              <a:t>A 4x4 array multiplier is a fundamental digital circuit used to multiply two 4-bit binary numbers, producing an 8-bit result. </a:t>
            </a:r>
            <a:endParaRPr sz="2300">
              <a:solidFill>
                <a:schemeClr val="dk1"/>
              </a:solidFill>
            </a:endParaRPr>
          </a:p>
          <a:p>
            <a:pPr marL="457200" lvl="0" indent="-374650" algn="l" rtl="0">
              <a:lnSpc>
                <a:spcPct val="115000"/>
              </a:lnSpc>
              <a:spcBef>
                <a:spcPts val="0"/>
              </a:spcBef>
              <a:spcAft>
                <a:spcPts val="0"/>
              </a:spcAft>
              <a:buClr>
                <a:schemeClr val="dk1"/>
              </a:buClr>
              <a:buSzPts val="2300"/>
              <a:buChar char="-"/>
            </a:pPr>
            <a:r>
              <a:rPr lang="en-US" sz="2300">
                <a:solidFill>
                  <a:schemeClr val="dk1"/>
                </a:solidFill>
              </a:rPr>
              <a:t>It plays a crucial role in digital systems where efficient and high-speed arithmetic operations are essential. </a:t>
            </a:r>
            <a:endParaRPr sz="2300">
              <a:solidFill>
                <a:schemeClr val="dk1"/>
              </a:solidFill>
            </a:endParaRPr>
          </a:p>
          <a:p>
            <a:pPr marL="457200" lvl="0" indent="-374650" algn="l" rtl="0">
              <a:lnSpc>
                <a:spcPct val="115000"/>
              </a:lnSpc>
              <a:spcBef>
                <a:spcPts val="0"/>
              </a:spcBef>
              <a:spcAft>
                <a:spcPts val="0"/>
              </a:spcAft>
              <a:buClr>
                <a:schemeClr val="dk1"/>
              </a:buClr>
              <a:buSzPts val="2300"/>
              <a:buChar char="-"/>
            </a:pPr>
            <a:r>
              <a:rPr lang="en-US" sz="2300">
                <a:solidFill>
                  <a:schemeClr val="dk1"/>
                </a:solidFill>
              </a:rPr>
              <a:t>The design involves generating partial products by multiplying individual bits and then aligning and summing these products to achieve the final output. </a:t>
            </a:r>
            <a:endParaRPr sz="2300">
              <a:solidFill>
                <a:schemeClr val="dk1"/>
              </a:solidFill>
            </a:endParaRPr>
          </a:p>
          <a:p>
            <a:pPr marL="457200" lvl="0" indent="-374650" algn="l" rtl="0">
              <a:lnSpc>
                <a:spcPct val="115000"/>
              </a:lnSpc>
              <a:spcBef>
                <a:spcPts val="0"/>
              </a:spcBef>
              <a:spcAft>
                <a:spcPts val="0"/>
              </a:spcAft>
              <a:buClr>
                <a:schemeClr val="dk1"/>
              </a:buClr>
              <a:buSzPts val="2300"/>
              <a:buChar char="-"/>
            </a:pPr>
            <a:r>
              <a:rPr lang="en-US" sz="2300">
                <a:solidFill>
                  <a:schemeClr val="dk1"/>
                </a:solidFill>
              </a:rPr>
              <a:t>The motivation for this study lies in understanding the basic principles of digital multiplication and exploring its implementation in low-power, area-efficient systems. </a:t>
            </a:r>
            <a:endParaRPr sz="2300">
              <a:solidFill>
                <a:schemeClr val="dk1"/>
              </a:solidFill>
            </a:endParaRPr>
          </a:p>
          <a:p>
            <a:pPr marL="457200" lvl="0" indent="-374650" algn="l" rtl="0">
              <a:lnSpc>
                <a:spcPct val="115000"/>
              </a:lnSpc>
              <a:spcBef>
                <a:spcPts val="0"/>
              </a:spcBef>
              <a:spcAft>
                <a:spcPts val="0"/>
              </a:spcAft>
              <a:buClr>
                <a:schemeClr val="dk1"/>
              </a:buClr>
              <a:buSzPts val="2300"/>
              <a:buChar char="-"/>
            </a:pPr>
            <a:r>
              <a:rPr lang="en-US" sz="2300">
                <a:solidFill>
                  <a:schemeClr val="dk1"/>
                </a:solidFill>
              </a:rPr>
              <a:t>This multiplier serves as a building block for more complex arithmetic units in VLSI design.</a:t>
            </a:r>
            <a:endParaRPr sz="2300">
              <a:solidFill>
                <a:schemeClr val="dk1"/>
              </a:solidFill>
            </a:endParaRPr>
          </a:p>
        </p:txBody>
      </p:sp>
      <p:graphicFrame>
        <p:nvGraphicFramePr>
          <p:cNvPr id="109" name="Google Shape;109;p1"/>
          <p:cNvGraphicFramePr/>
          <p:nvPr/>
        </p:nvGraphicFramePr>
        <p:xfrm>
          <a:off x="14277875" y="18278875"/>
          <a:ext cx="12732925" cy="3443400"/>
        </p:xfrm>
        <a:graphic>
          <a:graphicData uri="http://schemas.openxmlformats.org/drawingml/2006/table">
            <a:tbl>
              <a:tblPr>
                <a:noFill/>
                <a:tableStyleId>{0568EFEF-0C19-4127-A94F-44CC63E99022}</a:tableStyleId>
              </a:tblPr>
              <a:tblGrid>
                <a:gridCol w="1096550">
                  <a:extLst>
                    <a:ext uri="{9D8B030D-6E8A-4147-A177-3AD203B41FA5}">
                      <a16:colId xmlns:a16="http://schemas.microsoft.com/office/drawing/2014/main" val="20000"/>
                    </a:ext>
                  </a:extLst>
                </a:gridCol>
                <a:gridCol w="1246750">
                  <a:extLst>
                    <a:ext uri="{9D8B030D-6E8A-4147-A177-3AD203B41FA5}">
                      <a16:colId xmlns:a16="http://schemas.microsoft.com/office/drawing/2014/main" val="20001"/>
                    </a:ext>
                  </a:extLst>
                </a:gridCol>
                <a:gridCol w="1914300">
                  <a:extLst>
                    <a:ext uri="{9D8B030D-6E8A-4147-A177-3AD203B41FA5}">
                      <a16:colId xmlns:a16="http://schemas.microsoft.com/office/drawing/2014/main" val="20002"/>
                    </a:ext>
                  </a:extLst>
                </a:gridCol>
                <a:gridCol w="1896675">
                  <a:extLst>
                    <a:ext uri="{9D8B030D-6E8A-4147-A177-3AD203B41FA5}">
                      <a16:colId xmlns:a16="http://schemas.microsoft.com/office/drawing/2014/main" val="20003"/>
                    </a:ext>
                  </a:extLst>
                </a:gridCol>
                <a:gridCol w="1803850">
                  <a:extLst>
                    <a:ext uri="{9D8B030D-6E8A-4147-A177-3AD203B41FA5}">
                      <a16:colId xmlns:a16="http://schemas.microsoft.com/office/drawing/2014/main" val="20004"/>
                    </a:ext>
                  </a:extLst>
                </a:gridCol>
                <a:gridCol w="1591600">
                  <a:extLst>
                    <a:ext uri="{9D8B030D-6E8A-4147-A177-3AD203B41FA5}">
                      <a16:colId xmlns:a16="http://schemas.microsoft.com/office/drawing/2014/main" val="20005"/>
                    </a:ext>
                  </a:extLst>
                </a:gridCol>
                <a:gridCol w="1591600">
                  <a:extLst>
                    <a:ext uri="{9D8B030D-6E8A-4147-A177-3AD203B41FA5}">
                      <a16:colId xmlns:a16="http://schemas.microsoft.com/office/drawing/2014/main" val="20006"/>
                    </a:ext>
                  </a:extLst>
                </a:gridCol>
                <a:gridCol w="1591600">
                  <a:extLst>
                    <a:ext uri="{9D8B030D-6E8A-4147-A177-3AD203B41FA5}">
                      <a16:colId xmlns:a16="http://schemas.microsoft.com/office/drawing/2014/main" val="20007"/>
                    </a:ext>
                  </a:extLst>
                </a:gridCol>
              </a:tblGrid>
              <a:tr h="430425">
                <a:tc gridSpan="2">
                  <a:txBody>
                    <a:bodyPr/>
                    <a:lstStyle/>
                    <a:p>
                      <a:pPr marL="0" lvl="0" indent="0" algn="l" rtl="0">
                        <a:spcBef>
                          <a:spcPts val="0"/>
                        </a:spcBef>
                        <a:spcAft>
                          <a:spcPts val="0"/>
                        </a:spcAft>
                        <a:buNone/>
                      </a:pPr>
                      <a:endParaRPr>
                        <a:solidFill>
                          <a:srgbClr val="D9D9D9"/>
                        </a:solidFill>
                      </a:endParaRPr>
                    </a:p>
                  </a:txBody>
                  <a:tcPr marL="91425" marR="91425" marT="91425" marB="91425">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705293"/>
                    </a:solidFill>
                  </a:tcPr>
                </a:tc>
                <a:tc hMerge="1">
                  <a:txBody>
                    <a:bodyPr/>
                    <a:lstStyle/>
                    <a:p>
                      <a:endParaRPr lang="en-US"/>
                    </a:p>
                  </a:txBody>
                  <a:tcPr/>
                </a:tc>
                <a:tc gridSpan="3">
                  <a:txBody>
                    <a:bodyPr/>
                    <a:lstStyle/>
                    <a:p>
                      <a:pPr marL="0" lvl="0" indent="0" algn="l" rtl="0">
                        <a:lnSpc>
                          <a:spcPct val="115000"/>
                        </a:lnSpc>
                        <a:spcBef>
                          <a:spcPts val="0"/>
                        </a:spcBef>
                        <a:spcAft>
                          <a:spcPts val="0"/>
                        </a:spcAft>
                        <a:buNone/>
                      </a:pPr>
                      <a:r>
                        <a:rPr lang="en-US" sz="1300" b="1">
                          <a:solidFill>
                            <a:srgbClr val="FFFFFF"/>
                          </a:solidFill>
                        </a:rPr>
                        <a:t>32 or 28 nm technology</a:t>
                      </a:r>
                      <a:endParaRPr b="1">
                        <a:solidFill>
                          <a:srgbClr val="FFFFFF"/>
                        </a:solidFill>
                      </a:endParaRPr>
                    </a:p>
                  </a:txBody>
                  <a:tcPr marL="91425" marR="91425" marT="91425" marB="91425">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705293"/>
                    </a:solidFill>
                  </a:tcPr>
                </a:tc>
                <a:tc hMerge="1">
                  <a:txBody>
                    <a:bodyPr/>
                    <a:lstStyle/>
                    <a:p>
                      <a:endParaRPr lang="en-US"/>
                    </a:p>
                  </a:txBody>
                  <a:tcPr/>
                </a:tc>
                <a:tc hMerge="1">
                  <a:txBody>
                    <a:bodyPr/>
                    <a:lstStyle/>
                    <a:p>
                      <a:endParaRPr lang="en-US"/>
                    </a:p>
                  </a:txBody>
                  <a:tcPr/>
                </a:tc>
                <a:tc gridSpan="3">
                  <a:txBody>
                    <a:bodyPr/>
                    <a:lstStyle/>
                    <a:p>
                      <a:pPr marL="0" lvl="0" indent="0" algn="l" rtl="0">
                        <a:lnSpc>
                          <a:spcPct val="115000"/>
                        </a:lnSpc>
                        <a:spcBef>
                          <a:spcPts val="0"/>
                        </a:spcBef>
                        <a:spcAft>
                          <a:spcPts val="0"/>
                        </a:spcAft>
                        <a:buNone/>
                      </a:pPr>
                      <a:r>
                        <a:rPr lang="en-US" sz="1300" b="1">
                          <a:solidFill>
                            <a:srgbClr val="FFFFFF"/>
                          </a:solidFill>
                        </a:rPr>
                        <a:t>14 nm technology</a:t>
                      </a:r>
                      <a:endParaRPr sz="1300" b="1">
                        <a:solidFill>
                          <a:srgbClr val="FFFFFF"/>
                        </a:solidFill>
                      </a:endParaRPr>
                    </a:p>
                  </a:txBody>
                  <a:tcPr marL="91425" marR="91425" marT="91425" marB="91425">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705293"/>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30425">
                <a:tc gridSpan="2">
                  <a:txBody>
                    <a:bodyPr/>
                    <a:lstStyle/>
                    <a:p>
                      <a:pPr marL="0" lvl="0" indent="0" algn="ctr" rtl="0">
                        <a:lnSpc>
                          <a:spcPct val="115000"/>
                        </a:lnSpc>
                        <a:spcBef>
                          <a:spcPts val="0"/>
                        </a:spcBef>
                        <a:spcAft>
                          <a:spcPts val="0"/>
                        </a:spcAft>
                        <a:buNone/>
                      </a:pPr>
                      <a:r>
                        <a:rPr lang="en-US" sz="1300">
                          <a:solidFill>
                            <a:srgbClr val="FFFFFF"/>
                          </a:solidFill>
                        </a:rPr>
                        <a:t>Tp</a:t>
                      </a:r>
                      <a:endParaRPr sz="1300">
                        <a:solidFill>
                          <a:srgbClr val="FFFFFF"/>
                        </a:solidFill>
                      </a:endParaRPr>
                    </a:p>
                  </a:txBody>
                  <a:tcPr marL="91425" marR="91425" marT="91425" marB="91425">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666666"/>
                    </a:solidFill>
                  </a:tcPr>
                </a:tc>
                <a:tc hMerge="1">
                  <a:txBody>
                    <a:bodyPr/>
                    <a:lstStyle/>
                    <a:p>
                      <a:endParaRPr lang="en-US"/>
                    </a:p>
                  </a:txBody>
                  <a:tcPr/>
                </a:tc>
                <a:tc>
                  <a:txBody>
                    <a:bodyPr/>
                    <a:lstStyle/>
                    <a:p>
                      <a:pPr marL="0" lvl="0" indent="0" algn="l" rtl="0">
                        <a:lnSpc>
                          <a:spcPct val="115000"/>
                        </a:lnSpc>
                        <a:spcBef>
                          <a:spcPts val="0"/>
                        </a:spcBef>
                        <a:spcAft>
                          <a:spcPts val="0"/>
                        </a:spcAft>
                        <a:buNone/>
                      </a:pPr>
                      <a:r>
                        <a:rPr lang="en-US" sz="1300">
                          <a:solidFill>
                            <a:srgbClr val="FFFFFF"/>
                          </a:solidFill>
                        </a:rPr>
                        <a:t>10ns</a:t>
                      </a:r>
                      <a:endParaRPr sz="1300">
                        <a:solidFill>
                          <a:srgbClr val="FFFFFF"/>
                        </a:solidFill>
                      </a:endParaRPr>
                    </a:p>
                  </a:txBody>
                  <a:tcPr marL="91425" marR="91425" marT="91425" marB="91425">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666666"/>
                    </a:solidFill>
                  </a:tcPr>
                </a:tc>
                <a:tc>
                  <a:txBody>
                    <a:bodyPr/>
                    <a:lstStyle/>
                    <a:p>
                      <a:pPr marL="0" lvl="0" indent="0" algn="l" rtl="0">
                        <a:lnSpc>
                          <a:spcPct val="115000"/>
                        </a:lnSpc>
                        <a:spcBef>
                          <a:spcPts val="0"/>
                        </a:spcBef>
                        <a:spcAft>
                          <a:spcPts val="0"/>
                        </a:spcAft>
                        <a:buNone/>
                      </a:pPr>
                      <a:r>
                        <a:rPr lang="en-US" sz="1300">
                          <a:solidFill>
                            <a:srgbClr val="FFFFFF"/>
                          </a:solidFill>
                        </a:rPr>
                        <a:t>5ns</a:t>
                      </a:r>
                      <a:endParaRPr sz="1300">
                        <a:solidFill>
                          <a:srgbClr val="FFFFFF"/>
                        </a:solidFill>
                      </a:endParaRPr>
                    </a:p>
                  </a:txBody>
                  <a:tcPr marL="91425" marR="91425" marT="91425" marB="91425">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666666"/>
                    </a:solidFill>
                  </a:tcPr>
                </a:tc>
                <a:tc>
                  <a:txBody>
                    <a:bodyPr/>
                    <a:lstStyle/>
                    <a:p>
                      <a:pPr marL="0" lvl="0" indent="0" algn="l" rtl="0">
                        <a:lnSpc>
                          <a:spcPct val="115000"/>
                        </a:lnSpc>
                        <a:spcBef>
                          <a:spcPts val="0"/>
                        </a:spcBef>
                        <a:spcAft>
                          <a:spcPts val="0"/>
                        </a:spcAft>
                        <a:buNone/>
                      </a:pPr>
                      <a:r>
                        <a:rPr lang="en-US" sz="1300">
                          <a:solidFill>
                            <a:srgbClr val="FFFFFF"/>
                          </a:solidFill>
                        </a:rPr>
                        <a:t>2ns</a:t>
                      </a:r>
                      <a:endParaRPr sz="1300">
                        <a:solidFill>
                          <a:srgbClr val="FFFFFF"/>
                        </a:solidFill>
                      </a:endParaRPr>
                    </a:p>
                  </a:txBody>
                  <a:tcPr marL="91425" marR="91425" marT="91425" marB="91425">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666666"/>
                    </a:solidFill>
                  </a:tcPr>
                </a:tc>
                <a:tc>
                  <a:txBody>
                    <a:bodyPr/>
                    <a:lstStyle/>
                    <a:p>
                      <a:pPr marL="0" lvl="0" indent="0" algn="l" rtl="0">
                        <a:lnSpc>
                          <a:spcPct val="115000"/>
                        </a:lnSpc>
                        <a:spcBef>
                          <a:spcPts val="0"/>
                        </a:spcBef>
                        <a:spcAft>
                          <a:spcPts val="0"/>
                        </a:spcAft>
                        <a:buNone/>
                      </a:pPr>
                      <a:r>
                        <a:rPr lang="en-US" sz="1300">
                          <a:solidFill>
                            <a:srgbClr val="FFFFFF"/>
                          </a:solidFill>
                        </a:rPr>
                        <a:t>10ns</a:t>
                      </a:r>
                      <a:endParaRPr sz="1300">
                        <a:solidFill>
                          <a:srgbClr val="FFFFFF"/>
                        </a:solidFill>
                      </a:endParaRPr>
                    </a:p>
                  </a:txBody>
                  <a:tcPr marL="91425" marR="91425" marT="91425" marB="91425">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666666"/>
                    </a:solidFill>
                  </a:tcPr>
                </a:tc>
                <a:tc>
                  <a:txBody>
                    <a:bodyPr/>
                    <a:lstStyle/>
                    <a:p>
                      <a:pPr marL="0" lvl="0" indent="0" algn="l" rtl="0">
                        <a:lnSpc>
                          <a:spcPct val="115000"/>
                        </a:lnSpc>
                        <a:spcBef>
                          <a:spcPts val="0"/>
                        </a:spcBef>
                        <a:spcAft>
                          <a:spcPts val="0"/>
                        </a:spcAft>
                        <a:buNone/>
                      </a:pPr>
                      <a:r>
                        <a:rPr lang="en-US" sz="1300">
                          <a:solidFill>
                            <a:srgbClr val="FFFFFF"/>
                          </a:solidFill>
                        </a:rPr>
                        <a:t>5ns</a:t>
                      </a:r>
                      <a:endParaRPr sz="1300">
                        <a:solidFill>
                          <a:srgbClr val="FFFFFF"/>
                        </a:solidFill>
                      </a:endParaRPr>
                    </a:p>
                  </a:txBody>
                  <a:tcPr marL="91425" marR="91425" marT="91425" marB="91425">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666666"/>
                    </a:solidFill>
                  </a:tcPr>
                </a:tc>
                <a:tc>
                  <a:txBody>
                    <a:bodyPr/>
                    <a:lstStyle/>
                    <a:p>
                      <a:pPr marL="0" lvl="0" indent="0" algn="l" rtl="0">
                        <a:lnSpc>
                          <a:spcPct val="115000"/>
                        </a:lnSpc>
                        <a:spcBef>
                          <a:spcPts val="0"/>
                        </a:spcBef>
                        <a:spcAft>
                          <a:spcPts val="0"/>
                        </a:spcAft>
                        <a:buNone/>
                      </a:pPr>
                      <a:r>
                        <a:rPr lang="en-US" sz="1300">
                          <a:solidFill>
                            <a:srgbClr val="FFFFFF"/>
                          </a:solidFill>
                        </a:rPr>
                        <a:t>2ns</a:t>
                      </a:r>
                      <a:endParaRPr sz="1300">
                        <a:solidFill>
                          <a:srgbClr val="FFFFFF"/>
                        </a:solidFill>
                      </a:endParaRPr>
                    </a:p>
                  </a:txBody>
                  <a:tcPr marL="91425" marR="91425" marT="91425" marB="91425">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666666"/>
                    </a:solidFill>
                  </a:tcPr>
                </a:tc>
                <a:extLst>
                  <a:ext uri="{0D108BD9-81ED-4DB2-BD59-A6C34878D82A}">
                    <a16:rowId xmlns:a16="http://schemas.microsoft.com/office/drawing/2014/main" val="10001"/>
                  </a:ext>
                </a:extLst>
              </a:tr>
              <a:tr h="430425">
                <a:tc rowSpan="2">
                  <a:txBody>
                    <a:bodyPr/>
                    <a:lstStyle/>
                    <a:p>
                      <a:pPr marL="0" lvl="0" indent="0" algn="ctr" rtl="0">
                        <a:lnSpc>
                          <a:spcPct val="115000"/>
                        </a:lnSpc>
                        <a:spcBef>
                          <a:spcPts val="0"/>
                        </a:spcBef>
                        <a:spcAft>
                          <a:spcPts val="0"/>
                        </a:spcAft>
                        <a:buNone/>
                      </a:pPr>
                      <a:r>
                        <a:rPr lang="en-US" sz="1300">
                          <a:solidFill>
                            <a:srgbClr val="FFFFFF"/>
                          </a:solidFill>
                        </a:rPr>
                        <a:t>Slack</a:t>
                      </a:r>
                      <a:endParaRPr sz="1300">
                        <a:solidFill>
                          <a:srgbClr val="FFFFFF"/>
                        </a:solidFill>
                      </a:endParaRPr>
                    </a:p>
                  </a:txBody>
                  <a:tcPr marL="91425" marR="91425" marT="91425" marB="91425" anchor="ctr">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666666"/>
                    </a:solidFill>
                  </a:tcPr>
                </a:tc>
                <a:tc>
                  <a:txBody>
                    <a:bodyPr/>
                    <a:lstStyle/>
                    <a:p>
                      <a:pPr marL="0" lvl="0" indent="0" algn="ctr" rtl="0">
                        <a:lnSpc>
                          <a:spcPct val="115000"/>
                        </a:lnSpc>
                        <a:spcBef>
                          <a:spcPts val="0"/>
                        </a:spcBef>
                        <a:spcAft>
                          <a:spcPts val="0"/>
                        </a:spcAft>
                        <a:buNone/>
                      </a:pPr>
                      <a:r>
                        <a:rPr lang="en-US" sz="1300">
                          <a:solidFill>
                            <a:srgbClr val="FFFFFF"/>
                          </a:solidFill>
                        </a:rPr>
                        <a:t>m1</a:t>
                      </a:r>
                      <a:endParaRPr sz="1300">
                        <a:solidFill>
                          <a:srgbClr val="FFFFFF"/>
                        </a:solidFill>
                      </a:endParaRPr>
                    </a:p>
                  </a:txBody>
                  <a:tcPr marL="91425" marR="91425" marT="91425" marB="91425" anchor="ctr">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666666"/>
                    </a:solidFill>
                  </a:tcPr>
                </a:tc>
                <a:tc>
                  <a:txBody>
                    <a:bodyPr/>
                    <a:lstStyle/>
                    <a:p>
                      <a:pPr marL="0" lvl="0" indent="0" algn="l" rtl="0">
                        <a:lnSpc>
                          <a:spcPct val="115000"/>
                        </a:lnSpc>
                        <a:spcBef>
                          <a:spcPts val="0"/>
                        </a:spcBef>
                        <a:spcAft>
                          <a:spcPts val="0"/>
                        </a:spcAft>
                        <a:buNone/>
                      </a:pPr>
                      <a:r>
                        <a:rPr lang="en-US" sz="1300">
                          <a:solidFill>
                            <a:srgbClr val="D9D9D9"/>
                          </a:solidFill>
                        </a:rPr>
                        <a:t>8.51</a:t>
                      </a:r>
                      <a:endParaRPr sz="1300">
                        <a:solidFill>
                          <a:srgbClr val="D9D9D9"/>
                        </a:solidFill>
                      </a:endParaRPr>
                    </a:p>
                  </a:txBody>
                  <a:tcPr marL="91425" marR="91425" marT="91425" marB="91425">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666666"/>
                    </a:solidFill>
                  </a:tcPr>
                </a:tc>
                <a:tc>
                  <a:txBody>
                    <a:bodyPr/>
                    <a:lstStyle/>
                    <a:p>
                      <a:pPr marL="0" lvl="0" indent="0" algn="l" rtl="0">
                        <a:lnSpc>
                          <a:spcPct val="115000"/>
                        </a:lnSpc>
                        <a:spcBef>
                          <a:spcPts val="0"/>
                        </a:spcBef>
                        <a:spcAft>
                          <a:spcPts val="0"/>
                        </a:spcAft>
                        <a:buNone/>
                      </a:pPr>
                      <a:r>
                        <a:rPr lang="en-US" sz="1300">
                          <a:solidFill>
                            <a:srgbClr val="D9D9D9"/>
                          </a:solidFill>
                        </a:rPr>
                        <a:t>3.51</a:t>
                      </a:r>
                      <a:endParaRPr sz="1300">
                        <a:solidFill>
                          <a:srgbClr val="D9D9D9"/>
                        </a:solidFill>
                      </a:endParaRPr>
                    </a:p>
                  </a:txBody>
                  <a:tcPr marL="91425" marR="91425" marT="91425" marB="91425">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666666"/>
                    </a:solidFill>
                  </a:tcPr>
                </a:tc>
                <a:tc>
                  <a:txBody>
                    <a:bodyPr/>
                    <a:lstStyle/>
                    <a:p>
                      <a:pPr marL="0" lvl="0" indent="0" algn="l" rtl="0">
                        <a:lnSpc>
                          <a:spcPct val="115000"/>
                        </a:lnSpc>
                        <a:spcBef>
                          <a:spcPts val="0"/>
                        </a:spcBef>
                        <a:spcAft>
                          <a:spcPts val="0"/>
                        </a:spcAft>
                        <a:buNone/>
                      </a:pPr>
                      <a:r>
                        <a:rPr lang="en-US" sz="1300">
                          <a:solidFill>
                            <a:srgbClr val="D9D9D9"/>
                          </a:solidFill>
                        </a:rPr>
                        <a:t>0.53</a:t>
                      </a:r>
                      <a:endParaRPr sz="1300">
                        <a:solidFill>
                          <a:srgbClr val="D9D9D9"/>
                        </a:solidFill>
                      </a:endParaRPr>
                    </a:p>
                  </a:txBody>
                  <a:tcPr marL="91425" marR="91425" marT="91425" marB="91425">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666666"/>
                    </a:solidFill>
                  </a:tcPr>
                </a:tc>
                <a:tc>
                  <a:txBody>
                    <a:bodyPr/>
                    <a:lstStyle/>
                    <a:p>
                      <a:pPr marL="0" lvl="0" indent="0" algn="l" rtl="0">
                        <a:lnSpc>
                          <a:spcPct val="115000"/>
                        </a:lnSpc>
                        <a:spcBef>
                          <a:spcPts val="0"/>
                        </a:spcBef>
                        <a:spcAft>
                          <a:spcPts val="0"/>
                        </a:spcAft>
                        <a:buNone/>
                      </a:pPr>
                      <a:r>
                        <a:rPr lang="en-US" sz="1300">
                          <a:solidFill>
                            <a:srgbClr val="D9D9D9"/>
                          </a:solidFill>
                        </a:rPr>
                        <a:t>9.19</a:t>
                      </a:r>
                      <a:endParaRPr sz="1300">
                        <a:solidFill>
                          <a:srgbClr val="D9D9D9"/>
                        </a:solidFill>
                      </a:endParaRPr>
                    </a:p>
                  </a:txBody>
                  <a:tcPr marL="91425" marR="91425" marT="91425" marB="91425">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666666"/>
                    </a:solidFill>
                  </a:tcPr>
                </a:tc>
                <a:tc>
                  <a:txBody>
                    <a:bodyPr/>
                    <a:lstStyle/>
                    <a:p>
                      <a:pPr marL="0" lvl="0" indent="0" algn="l" rtl="0">
                        <a:lnSpc>
                          <a:spcPct val="115000"/>
                        </a:lnSpc>
                        <a:spcBef>
                          <a:spcPts val="0"/>
                        </a:spcBef>
                        <a:spcAft>
                          <a:spcPts val="0"/>
                        </a:spcAft>
                        <a:buNone/>
                      </a:pPr>
                      <a:r>
                        <a:rPr lang="en-US" sz="1300">
                          <a:solidFill>
                            <a:srgbClr val="D9D9D9"/>
                          </a:solidFill>
                        </a:rPr>
                        <a:t>4.19</a:t>
                      </a:r>
                      <a:endParaRPr sz="1300">
                        <a:solidFill>
                          <a:srgbClr val="D9D9D9"/>
                        </a:solidFill>
                      </a:endParaRPr>
                    </a:p>
                  </a:txBody>
                  <a:tcPr marL="91425" marR="91425" marT="91425" marB="91425">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666666"/>
                    </a:solidFill>
                  </a:tcPr>
                </a:tc>
                <a:tc>
                  <a:txBody>
                    <a:bodyPr/>
                    <a:lstStyle/>
                    <a:p>
                      <a:pPr marL="0" lvl="0" indent="0" algn="l" rtl="0">
                        <a:lnSpc>
                          <a:spcPct val="115000"/>
                        </a:lnSpc>
                        <a:spcBef>
                          <a:spcPts val="0"/>
                        </a:spcBef>
                        <a:spcAft>
                          <a:spcPts val="0"/>
                        </a:spcAft>
                        <a:buNone/>
                      </a:pPr>
                      <a:r>
                        <a:rPr lang="en-US" sz="1300">
                          <a:solidFill>
                            <a:srgbClr val="D9D9D9"/>
                          </a:solidFill>
                        </a:rPr>
                        <a:t>1.19</a:t>
                      </a:r>
                      <a:endParaRPr sz="1300">
                        <a:solidFill>
                          <a:srgbClr val="D9D9D9"/>
                        </a:solidFill>
                      </a:endParaRPr>
                    </a:p>
                  </a:txBody>
                  <a:tcPr marL="91425" marR="91425" marT="91425" marB="91425">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666666"/>
                    </a:solidFill>
                  </a:tcPr>
                </a:tc>
                <a:extLst>
                  <a:ext uri="{0D108BD9-81ED-4DB2-BD59-A6C34878D82A}">
                    <a16:rowId xmlns:a16="http://schemas.microsoft.com/office/drawing/2014/main" val="10002"/>
                  </a:ext>
                </a:extLst>
              </a:tr>
              <a:tr h="430425">
                <a:tc vMerge="1">
                  <a:txBody>
                    <a:bodyPr/>
                    <a:lstStyle/>
                    <a:p>
                      <a:endParaRPr lang="en-US"/>
                    </a:p>
                  </a:txBody>
                  <a:tcPr/>
                </a:tc>
                <a:tc>
                  <a:txBody>
                    <a:bodyPr/>
                    <a:lstStyle/>
                    <a:p>
                      <a:pPr marL="0" lvl="0" indent="0" algn="ctr" rtl="0">
                        <a:lnSpc>
                          <a:spcPct val="115000"/>
                        </a:lnSpc>
                        <a:spcBef>
                          <a:spcPts val="0"/>
                        </a:spcBef>
                        <a:spcAft>
                          <a:spcPts val="0"/>
                        </a:spcAft>
                        <a:buNone/>
                      </a:pPr>
                      <a:r>
                        <a:rPr lang="en-US" sz="1300">
                          <a:solidFill>
                            <a:srgbClr val="FFFFFF"/>
                          </a:solidFill>
                        </a:rPr>
                        <a:t>m2</a:t>
                      </a:r>
                      <a:endParaRPr sz="1300">
                        <a:solidFill>
                          <a:srgbClr val="FFFFFF"/>
                        </a:solidFill>
                      </a:endParaRPr>
                    </a:p>
                  </a:txBody>
                  <a:tcPr marL="91425" marR="91425" marT="91425" marB="91425" anchor="ctr">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666666"/>
                    </a:solidFill>
                  </a:tcPr>
                </a:tc>
                <a:tc>
                  <a:txBody>
                    <a:bodyPr/>
                    <a:lstStyle/>
                    <a:p>
                      <a:pPr marL="0" lvl="0" indent="0" algn="l" rtl="0">
                        <a:lnSpc>
                          <a:spcPct val="115000"/>
                        </a:lnSpc>
                        <a:spcBef>
                          <a:spcPts val="0"/>
                        </a:spcBef>
                        <a:spcAft>
                          <a:spcPts val="0"/>
                        </a:spcAft>
                        <a:buNone/>
                      </a:pPr>
                      <a:r>
                        <a:rPr lang="en-US" sz="1300">
                          <a:solidFill>
                            <a:srgbClr val="D9D9D9"/>
                          </a:solidFill>
                        </a:rPr>
                        <a:t>8.54</a:t>
                      </a:r>
                      <a:endParaRPr sz="1300">
                        <a:solidFill>
                          <a:srgbClr val="D9D9D9"/>
                        </a:solidFill>
                      </a:endParaRPr>
                    </a:p>
                  </a:txBody>
                  <a:tcPr marL="91425" marR="91425" marT="91425" marB="91425">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666666"/>
                    </a:solidFill>
                  </a:tcPr>
                </a:tc>
                <a:tc>
                  <a:txBody>
                    <a:bodyPr/>
                    <a:lstStyle/>
                    <a:p>
                      <a:pPr marL="0" lvl="0" indent="0" algn="l" rtl="0">
                        <a:lnSpc>
                          <a:spcPct val="115000"/>
                        </a:lnSpc>
                        <a:spcBef>
                          <a:spcPts val="0"/>
                        </a:spcBef>
                        <a:spcAft>
                          <a:spcPts val="0"/>
                        </a:spcAft>
                        <a:buNone/>
                      </a:pPr>
                      <a:r>
                        <a:rPr lang="en-US" sz="1300">
                          <a:solidFill>
                            <a:srgbClr val="D9D9D9"/>
                          </a:solidFill>
                        </a:rPr>
                        <a:t>3.54</a:t>
                      </a:r>
                      <a:endParaRPr sz="1300">
                        <a:solidFill>
                          <a:srgbClr val="D9D9D9"/>
                        </a:solidFill>
                      </a:endParaRPr>
                    </a:p>
                  </a:txBody>
                  <a:tcPr marL="91425" marR="91425" marT="91425" marB="91425">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666666"/>
                    </a:solidFill>
                  </a:tcPr>
                </a:tc>
                <a:tc>
                  <a:txBody>
                    <a:bodyPr/>
                    <a:lstStyle/>
                    <a:p>
                      <a:pPr marL="0" lvl="0" indent="0" algn="l" rtl="0">
                        <a:lnSpc>
                          <a:spcPct val="115000"/>
                        </a:lnSpc>
                        <a:spcBef>
                          <a:spcPts val="0"/>
                        </a:spcBef>
                        <a:spcAft>
                          <a:spcPts val="0"/>
                        </a:spcAft>
                        <a:buNone/>
                      </a:pPr>
                      <a:r>
                        <a:rPr lang="en-US" sz="1300">
                          <a:solidFill>
                            <a:srgbClr val="D9D9D9"/>
                          </a:solidFill>
                        </a:rPr>
                        <a:t>0.56</a:t>
                      </a:r>
                      <a:endParaRPr sz="1300">
                        <a:solidFill>
                          <a:srgbClr val="D9D9D9"/>
                        </a:solidFill>
                      </a:endParaRPr>
                    </a:p>
                  </a:txBody>
                  <a:tcPr marL="91425" marR="91425" marT="91425" marB="91425">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666666"/>
                    </a:solidFill>
                  </a:tcPr>
                </a:tc>
                <a:tc>
                  <a:txBody>
                    <a:bodyPr/>
                    <a:lstStyle/>
                    <a:p>
                      <a:pPr marL="0" lvl="0" indent="0" algn="l" rtl="0">
                        <a:lnSpc>
                          <a:spcPct val="115000"/>
                        </a:lnSpc>
                        <a:spcBef>
                          <a:spcPts val="0"/>
                        </a:spcBef>
                        <a:spcAft>
                          <a:spcPts val="0"/>
                        </a:spcAft>
                        <a:buNone/>
                      </a:pPr>
                      <a:r>
                        <a:rPr lang="en-US" sz="1300">
                          <a:solidFill>
                            <a:srgbClr val="D9D9D9"/>
                          </a:solidFill>
                        </a:rPr>
                        <a:t>9.20</a:t>
                      </a:r>
                      <a:endParaRPr sz="1300">
                        <a:solidFill>
                          <a:srgbClr val="D9D9D9"/>
                        </a:solidFill>
                      </a:endParaRPr>
                    </a:p>
                  </a:txBody>
                  <a:tcPr marL="91425" marR="91425" marT="91425" marB="91425">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666666"/>
                    </a:solidFill>
                  </a:tcPr>
                </a:tc>
                <a:tc>
                  <a:txBody>
                    <a:bodyPr/>
                    <a:lstStyle/>
                    <a:p>
                      <a:pPr marL="0" lvl="0" indent="0" algn="l" rtl="0">
                        <a:lnSpc>
                          <a:spcPct val="115000"/>
                        </a:lnSpc>
                        <a:spcBef>
                          <a:spcPts val="0"/>
                        </a:spcBef>
                        <a:spcAft>
                          <a:spcPts val="0"/>
                        </a:spcAft>
                        <a:buNone/>
                      </a:pPr>
                      <a:r>
                        <a:rPr lang="en-US" sz="1300">
                          <a:solidFill>
                            <a:srgbClr val="D9D9D9"/>
                          </a:solidFill>
                        </a:rPr>
                        <a:t>4.20</a:t>
                      </a:r>
                      <a:endParaRPr sz="1300">
                        <a:solidFill>
                          <a:srgbClr val="D9D9D9"/>
                        </a:solidFill>
                      </a:endParaRPr>
                    </a:p>
                  </a:txBody>
                  <a:tcPr marL="91425" marR="91425" marT="91425" marB="91425">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666666"/>
                    </a:solidFill>
                  </a:tcPr>
                </a:tc>
                <a:tc>
                  <a:txBody>
                    <a:bodyPr/>
                    <a:lstStyle/>
                    <a:p>
                      <a:pPr marL="0" lvl="0" indent="0" algn="l" rtl="0">
                        <a:lnSpc>
                          <a:spcPct val="115000"/>
                        </a:lnSpc>
                        <a:spcBef>
                          <a:spcPts val="0"/>
                        </a:spcBef>
                        <a:spcAft>
                          <a:spcPts val="0"/>
                        </a:spcAft>
                        <a:buNone/>
                      </a:pPr>
                      <a:r>
                        <a:rPr lang="en-US" sz="1300">
                          <a:solidFill>
                            <a:srgbClr val="D9D9D9"/>
                          </a:solidFill>
                        </a:rPr>
                        <a:t>1.20</a:t>
                      </a:r>
                      <a:endParaRPr sz="1300">
                        <a:solidFill>
                          <a:srgbClr val="D9D9D9"/>
                        </a:solidFill>
                      </a:endParaRPr>
                    </a:p>
                  </a:txBody>
                  <a:tcPr marL="91425" marR="91425" marT="91425" marB="91425">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666666"/>
                    </a:solidFill>
                  </a:tcPr>
                </a:tc>
                <a:extLst>
                  <a:ext uri="{0D108BD9-81ED-4DB2-BD59-A6C34878D82A}">
                    <a16:rowId xmlns:a16="http://schemas.microsoft.com/office/drawing/2014/main" val="10003"/>
                  </a:ext>
                </a:extLst>
              </a:tr>
              <a:tr h="430425">
                <a:tc rowSpan="3">
                  <a:txBody>
                    <a:bodyPr/>
                    <a:lstStyle/>
                    <a:p>
                      <a:pPr marL="0" lvl="0" indent="0" algn="ctr" rtl="0">
                        <a:lnSpc>
                          <a:spcPct val="115000"/>
                        </a:lnSpc>
                        <a:spcBef>
                          <a:spcPts val="0"/>
                        </a:spcBef>
                        <a:spcAft>
                          <a:spcPts val="0"/>
                        </a:spcAft>
                        <a:buNone/>
                      </a:pPr>
                      <a:r>
                        <a:rPr lang="en-US" sz="1300">
                          <a:solidFill>
                            <a:srgbClr val="FFFFFF"/>
                          </a:solidFill>
                        </a:rPr>
                        <a:t>Pd</a:t>
                      </a:r>
                      <a:endParaRPr sz="1300">
                        <a:solidFill>
                          <a:srgbClr val="FFFFFF"/>
                        </a:solidFill>
                      </a:endParaRPr>
                    </a:p>
                  </a:txBody>
                  <a:tcPr marL="91425" marR="91425" marT="91425" marB="91425" anchor="ctr">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666666"/>
                    </a:solidFill>
                  </a:tcPr>
                </a:tc>
                <a:tc>
                  <a:txBody>
                    <a:bodyPr/>
                    <a:lstStyle/>
                    <a:p>
                      <a:pPr marL="0" lvl="0" indent="0" algn="ctr" rtl="0">
                        <a:lnSpc>
                          <a:spcPct val="115000"/>
                        </a:lnSpc>
                        <a:spcBef>
                          <a:spcPts val="0"/>
                        </a:spcBef>
                        <a:spcAft>
                          <a:spcPts val="0"/>
                        </a:spcAft>
                        <a:buNone/>
                      </a:pPr>
                      <a:r>
                        <a:rPr lang="en-US" sz="1300">
                          <a:solidFill>
                            <a:srgbClr val="FFFFFF"/>
                          </a:solidFill>
                        </a:rPr>
                        <a:t>Static</a:t>
                      </a:r>
                      <a:endParaRPr sz="1300">
                        <a:solidFill>
                          <a:srgbClr val="FFFFFF"/>
                        </a:solidFill>
                      </a:endParaRPr>
                    </a:p>
                  </a:txBody>
                  <a:tcPr marL="91425" marR="91425" marT="91425" marB="91425" anchor="ctr">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666666"/>
                    </a:solidFill>
                  </a:tcPr>
                </a:tc>
                <a:tc>
                  <a:txBody>
                    <a:bodyPr/>
                    <a:lstStyle/>
                    <a:p>
                      <a:pPr marL="0" lvl="0" indent="0" algn="l" rtl="0">
                        <a:lnSpc>
                          <a:spcPct val="115000"/>
                        </a:lnSpc>
                        <a:spcBef>
                          <a:spcPts val="0"/>
                        </a:spcBef>
                        <a:spcAft>
                          <a:spcPts val="0"/>
                        </a:spcAft>
                        <a:buNone/>
                      </a:pPr>
                      <a:r>
                        <a:rPr lang="en-US" sz="1300">
                          <a:solidFill>
                            <a:srgbClr val="D9D9D9"/>
                          </a:solidFill>
                        </a:rPr>
                        <a:t>1.0114e + 06 pW</a:t>
                      </a:r>
                      <a:endParaRPr sz="1300">
                        <a:solidFill>
                          <a:srgbClr val="D9D9D9"/>
                        </a:solidFill>
                      </a:endParaRPr>
                    </a:p>
                  </a:txBody>
                  <a:tcPr marL="91425" marR="91425" marT="91425" marB="91425">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666666"/>
                    </a:solidFill>
                  </a:tcPr>
                </a:tc>
                <a:tc>
                  <a:txBody>
                    <a:bodyPr/>
                    <a:lstStyle/>
                    <a:p>
                      <a:pPr marL="0" lvl="0" indent="0" algn="l" rtl="0">
                        <a:lnSpc>
                          <a:spcPct val="115000"/>
                        </a:lnSpc>
                        <a:spcBef>
                          <a:spcPts val="0"/>
                        </a:spcBef>
                        <a:spcAft>
                          <a:spcPts val="0"/>
                        </a:spcAft>
                        <a:buNone/>
                      </a:pPr>
                      <a:r>
                        <a:rPr lang="en-US" sz="1300">
                          <a:solidFill>
                            <a:srgbClr val="D9D9D9"/>
                          </a:solidFill>
                        </a:rPr>
                        <a:t>1.0114e + 06 pW</a:t>
                      </a:r>
                      <a:endParaRPr sz="1300">
                        <a:solidFill>
                          <a:srgbClr val="D9D9D9"/>
                        </a:solidFill>
                      </a:endParaRPr>
                    </a:p>
                  </a:txBody>
                  <a:tcPr marL="91425" marR="91425" marT="91425" marB="91425">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666666"/>
                    </a:solidFill>
                  </a:tcPr>
                </a:tc>
                <a:tc>
                  <a:txBody>
                    <a:bodyPr/>
                    <a:lstStyle/>
                    <a:p>
                      <a:pPr marL="0" lvl="0" indent="0" algn="l" rtl="0">
                        <a:lnSpc>
                          <a:spcPct val="115000"/>
                        </a:lnSpc>
                        <a:spcBef>
                          <a:spcPts val="0"/>
                        </a:spcBef>
                        <a:spcAft>
                          <a:spcPts val="0"/>
                        </a:spcAft>
                        <a:buNone/>
                      </a:pPr>
                      <a:r>
                        <a:rPr lang="en-US" sz="1300">
                          <a:solidFill>
                            <a:srgbClr val="D9D9D9"/>
                          </a:solidFill>
                        </a:rPr>
                        <a:t>1.0114e + 06 pW</a:t>
                      </a:r>
                      <a:endParaRPr sz="1300">
                        <a:solidFill>
                          <a:srgbClr val="D9D9D9"/>
                        </a:solidFill>
                      </a:endParaRPr>
                    </a:p>
                  </a:txBody>
                  <a:tcPr marL="91425" marR="91425" marT="91425" marB="91425">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666666"/>
                    </a:solidFill>
                  </a:tcPr>
                </a:tc>
                <a:tc>
                  <a:txBody>
                    <a:bodyPr/>
                    <a:lstStyle/>
                    <a:p>
                      <a:pPr marL="0" lvl="0" indent="0" algn="l" rtl="0">
                        <a:lnSpc>
                          <a:spcPct val="115000"/>
                        </a:lnSpc>
                        <a:spcBef>
                          <a:spcPts val="0"/>
                        </a:spcBef>
                        <a:spcAft>
                          <a:spcPts val="0"/>
                        </a:spcAft>
                        <a:buNone/>
                      </a:pPr>
                      <a:r>
                        <a:rPr lang="en-US" sz="1300">
                          <a:solidFill>
                            <a:srgbClr val="D9D9D9"/>
                          </a:solidFill>
                        </a:rPr>
                        <a:t>274.7287 pW</a:t>
                      </a:r>
                      <a:endParaRPr sz="1300">
                        <a:solidFill>
                          <a:srgbClr val="D9D9D9"/>
                        </a:solidFill>
                      </a:endParaRPr>
                    </a:p>
                  </a:txBody>
                  <a:tcPr marL="91425" marR="91425" marT="91425" marB="91425">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666666"/>
                    </a:solidFill>
                  </a:tcPr>
                </a:tc>
                <a:tc>
                  <a:txBody>
                    <a:bodyPr/>
                    <a:lstStyle/>
                    <a:p>
                      <a:pPr marL="0" lvl="0" indent="0" algn="l" rtl="0">
                        <a:lnSpc>
                          <a:spcPct val="115000"/>
                        </a:lnSpc>
                        <a:spcBef>
                          <a:spcPts val="0"/>
                        </a:spcBef>
                        <a:spcAft>
                          <a:spcPts val="0"/>
                        </a:spcAft>
                        <a:buNone/>
                      </a:pPr>
                      <a:r>
                        <a:rPr lang="en-US" sz="1300">
                          <a:solidFill>
                            <a:srgbClr val="D9D9D9"/>
                          </a:solidFill>
                        </a:rPr>
                        <a:t>274.7287 pW</a:t>
                      </a:r>
                      <a:endParaRPr sz="1300">
                        <a:solidFill>
                          <a:srgbClr val="D9D9D9"/>
                        </a:solidFill>
                      </a:endParaRPr>
                    </a:p>
                  </a:txBody>
                  <a:tcPr marL="91425" marR="91425" marT="91425" marB="91425">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666666"/>
                    </a:solidFill>
                  </a:tcPr>
                </a:tc>
                <a:tc>
                  <a:txBody>
                    <a:bodyPr/>
                    <a:lstStyle/>
                    <a:p>
                      <a:pPr marL="0" lvl="0" indent="0" algn="l" rtl="0">
                        <a:lnSpc>
                          <a:spcPct val="115000"/>
                        </a:lnSpc>
                        <a:spcBef>
                          <a:spcPts val="0"/>
                        </a:spcBef>
                        <a:spcAft>
                          <a:spcPts val="0"/>
                        </a:spcAft>
                        <a:buNone/>
                      </a:pPr>
                      <a:r>
                        <a:rPr lang="en-US" sz="1300">
                          <a:solidFill>
                            <a:srgbClr val="D9D9D9"/>
                          </a:solidFill>
                        </a:rPr>
                        <a:t>274.7287 pW</a:t>
                      </a:r>
                      <a:endParaRPr sz="1300">
                        <a:solidFill>
                          <a:srgbClr val="D9D9D9"/>
                        </a:solidFill>
                      </a:endParaRPr>
                    </a:p>
                  </a:txBody>
                  <a:tcPr marL="91425" marR="91425" marT="91425" marB="91425">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666666"/>
                    </a:solidFill>
                  </a:tcPr>
                </a:tc>
                <a:extLst>
                  <a:ext uri="{0D108BD9-81ED-4DB2-BD59-A6C34878D82A}">
                    <a16:rowId xmlns:a16="http://schemas.microsoft.com/office/drawing/2014/main" val="10004"/>
                  </a:ext>
                </a:extLst>
              </a:tr>
              <a:tr h="430425">
                <a:tc vMerge="1">
                  <a:txBody>
                    <a:bodyPr/>
                    <a:lstStyle/>
                    <a:p>
                      <a:endParaRPr lang="en-US"/>
                    </a:p>
                  </a:txBody>
                  <a:tcPr/>
                </a:tc>
                <a:tc>
                  <a:txBody>
                    <a:bodyPr/>
                    <a:lstStyle/>
                    <a:p>
                      <a:pPr marL="0" lvl="0" indent="0" algn="ctr" rtl="0">
                        <a:lnSpc>
                          <a:spcPct val="115000"/>
                        </a:lnSpc>
                        <a:spcBef>
                          <a:spcPts val="0"/>
                        </a:spcBef>
                        <a:spcAft>
                          <a:spcPts val="0"/>
                        </a:spcAft>
                        <a:buNone/>
                      </a:pPr>
                      <a:r>
                        <a:rPr lang="en-US" sz="1300">
                          <a:solidFill>
                            <a:srgbClr val="FFFFFF"/>
                          </a:solidFill>
                        </a:rPr>
                        <a:t>Dynamic</a:t>
                      </a:r>
                      <a:endParaRPr sz="1300">
                        <a:solidFill>
                          <a:srgbClr val="FFFFFF"/>
                        </a:solidFill>
                      </a:endParaRPr>
                    </a:p>
                  </a:txBody>
                  <a:tcPr marL="91425" marR="91425" marT="91425" marB="91425" anchor="ctr">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666666"/>
                    </a:solidFill>
                  </a:tcPr>
                </a:tc>
                <a:tc>
                  <a:txBody>
                    <a:bodyPr/>
                    <a:lstStyle/>
                    <a:p>
                      <a:pPr marL="0" lvl="0" indent="0" algn="l" rtl="0">
                        <a:lnSpc>
                          <a:spcPct val="115000"/>
                        </a:lnSpc>
                        <a:spcBef>
                          <a:spcPts val="0"/>
                        </a:spcBef>
                        <a:spcAft>
                          <a:spcPts val="0"/>
                        </a:spcAft>
                        <a:buNone/>
                      </a:pPr>
                      <a:r>
                        <a:rPr lang="en-US" sz="1300">
                          <a:solidFill>
                            <a:srgbClr val="D9D9D9"/>
                          </a:solidFill>
                        </a:rPr>
                        <a:t>4.1540uW</a:t>
                      </a:r>
                      <a:endParaRPr sz="1300">
                        <a:solidFill>
                          <a:srgbClr val="D9D9D9"/>
                        </a:solidFill>
                      </a:endParaRPr>
                    </a:p>
                  </a:txBody>
                  <a:tcPr marL="91425" marR="91425" marT="91425" marB="91425">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666666"/>
                    </a:solidFill>
                  </a:tcPr>
                </a:tc>
                <a:tc>
                  <a:txBody>
                    <a:bodyPr/>
                    <a:lstStyle/>
                    <a:p>
                      <a:pPr marL="0" lvl="0" indent="0" algn="l" rtl="0">
                        <a:lnSpc>
                          <a:spcPct val="115000"/>
                        </a:lnSpc>
                        <a:spcBef>
                          <a:spcPts val="0"/>
                        </a:spcBef>
                        <a:spcAft>
                          <a:spcPts val="0"/>
                        </a:spcAft>
                        <a:buNone/>
                      </a:pPr>
                      <a:r>
                        <a:rPr lang="en-US" sz="1300">
                          <a:solidFill>
                            <a:srgbClr val="D9D9D9"/>
                          </a:solidFill>
                        </a:rPr>
                        <a:t>4.1540uW</a:t>
                      </a:r>
                      <a:endParaRPr sz="1300">
                        <a:solidFill>
                          <a:srgbClr val="D9D9D9"/>
                        </a:solidFill>
                      </a:endParaRPr>
                    </a:p>
                  </a:txBody>
                  <a:tcPr marL="91425" marR="91425" marT="91425" marB="91425">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666666"/>
                    </a:solidFill>
                  </a:tcPr>
                </a:tc>
                <a:tc>
                  <a:txBody>
                    <a:bodyPr/>
                    <a:lstStyle/>
                    <a:p>
                      <a:pPr marL="0" lvl="0" indent="0" algn="l" rtl="0">
                        <a:lnSpc>
                          <a:spcPct val="115000"/>
                        </a:lnSpc>
                        <a:spcBef>
                          <a:spcPts val="0"/>
                        </a:spcBef>
                        <a:spcAft>
                          <a:spcPts val="0"/>
                        </a:spcAft>
                        <a:buNone/>
                      </a:pPr>
                      <a:r>
                        <a:rPr lang="en-US" sz="1300">
                          <a:solidFill>
                            <a:srgbClr val="D9D9D9"/>
                          </a:solidFill>
                        </a:rPr>
                        <a:t>4.1679uW</a:t>
                      </a:r>
                      <a:endParaRPr sz="1300">
                        <a:solidFill>
                          <a:srgbClr val="D9D9D9"/>
                        </a:solidFill>
                      </a:endParaRPr>
                    </a:p>
                  </a:txBody>
                  <a:tcPr marL="91425" marR="91425" marT="91425" marB="91425">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666666"/>
                    </a:solidFill>
                  </a:tcPr>
                </a:tc>
                <a:tc>
                  <a:txBody>
                    <a:bodyPr/>
                    <a:lstStyle/>
                    <a:p>
                      <a:pPr marL="0" lvl="0" indent="0" algn="l" rtl="0">
                        <a:lnSpc>
                          <a:spcPct val="115000"/>
                        </a:lnSpc>
                        <a:spcBef>
                          <a:spcPts val="0"/>
                        </a:spcBef>
                        <a:spcAft>
                          <a:spcPts val="0"/>
                        </a:spcAft>
                        <a:buNone/>
                      </a:pPr>
                      <a:r>
                        <a:rPr lang="en-US" sz="1300">
                          <a:solidFill>
                            <a:srgbClr val="D9D9D9"/>
                          </a:solidFill>
                        </a:rPr>
                        <a:t>0.8979uW</a:t>
                      </a:r>
                      <a:endParaRPr sz="1300">
                        <a:solidFill>
                          <a:srgbClr val="D9D9D9"/>
                        </a:solidFill>
                      </a:endParaRPr>
                    </a:p>
                  </a:txBody>
                  <a:tcPr marL="91425" marR="91425" marT="91425" marB="91425">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666666"/>
                    </a:solidFill>
                  </a:tcPr>
                </a:tc>
                <a:tc>
                  <a:txBody>
                    <a:bodyPr/>
                    <a:lstStyle/>
                    <a:p>
                      <a:pPr marL="0" lvl="0" indent="0" algn="l" rtl="0">
                        <a:lnSpc>
                          <a:spcPct val="115000"/>
                        </a:lnSpc>
                        <a:spcBef>
                          <a:spcPts val="0"/>
                        </a:spcBef>
                        <a:spcAft>
                          <a:spcPts val="0"/>
                        </a:spcAft>
                        <a:buNone/>
                      </a:pPr>
                      <a:r>
                        <a:rPr lang="en-US" sz="1300">
                          <a:solidFill>
                            <a:srgbClr val="D9D9D9"/>
                          </a:solidFill>
                        </a:rPr>
                        <a:t>0.8979uW</a:t>
                      </a:r>
                      <a:endParaRPr sz="1300">
                        <a:solidFill>
                          <a:srgbClr val="D9D9D9"/>
                        </a:solidFill>
                      </a:endParaRPr>
                    </a:p>
                  </a:txBody>
                  <a:tcPr marL="91425" marR="91425" marT="91425" marB="91425">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666666"/>
                    </a:solidFill>
                  </a:tcPr>
                </a:tc>
                <a:tc>
                  <a:txBody>
                    <a:bodyPr/>
                    <a:lstStyle/>
                    <a:p>
                      <a:pPr marL="0" lvl="0" indent="0" algn="l" rtl="0">
                        <a:lnSpc>
                          <a:spcPct val="115000"/>
                        </a:lnSpc>
                        <a:spcBef>
                          <a:spcPts val="0"/>
                        </a:spcBef>
                        <a:spcAft>
                          <a:spcPts val="0"/>
                        </a:spcAft>
                        <a:buNone/>
                      </a:pPr>
                      <a:r>
                        <a:rPr lang="en-US" sz="1300">
                          <a:solidFill>
                            <a:srgbClr val="D9D9D9"/>
                          </a:solidFill>
                        </a:rPr>
                        <a:t>0.8979uW</a:t>
                      </a:r>
                      <a:endParaRPr sz="1300">
                        <a:solidFill>
                          <a:srgbClr val="D9D9D9"/>
                        </a:solidFill>
                      </a:endParaRPr>
                    </a:p>
                  </a:txBody>
                  <a:tcPr marL="91425" marR="91425" marT="91425" marB="91425">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666666"/>
                    </a:solidFill>
                  </a:tcPr>
                </a:tc>
                <a:extLst>
                  <a:ext uri="{0D108BD9-81ED-4DB2-BD59-A6C34878D82A}">
                    <a16:rowId xmlns:a16="http://schemas.microsoft.com/office/drawing/2014/main" val="10005"/>
                  </a:ext>
                </a:extLst>
              </a:tr>
              <a:tr h="430425">
                <a:tc vMerge="1">
                  <a:txBody>
                    <a:bodyPr/>
                    <a:lstStyle/>
                    <a:p>
                      <a:endParaRPr lang="en-US"/>
                    </a:p>
                  </a:txBody>
                  <a:tcPr/>
                </a:tc>
                <a:tc>
                  <a:txBody>
                    <a:bodyPr/>
                    <a:lstStyle/>
                    <a:p>
                      <a:pPr marL="0" lvl="0" indent="0" algn="ctr" rtl="0">
                        <a:lnSpc>
                          <a:spcPct val="115000"/>
                        </a:lnSpc>
                        <a:spcBef>
                          <a:spcPts val="0"/>
                        </a:spcBef>
                        <a:spcAft>
                          <a:spcPts val="0"/>
                        </a:spcAft>
                        <a:buNone/>
                      </a:pPr>
                      <a:r>
                        <a:rPr lang="en-US" sz="1300">
                          <a:solidFill>
                            <a:srgbClr val="FFFFFF"/>
                          </a:solidFill>
                        </a:rPr>
                        <a:t>Total</a:t>
                      </a:r>
                      <a:endParaRPr sz="1300">
                        <a:solidFill>
                          <a:srgbClr val="FFFFFF"/>
                        </a:solidFill>
                      </a:endParaRPr>
                    </a:p>
                  </a:txBody>
                  <a:tcPr marL="91425" marR="91425" marT="91425" marB="91425" anchor="ctr">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666666"/>
                    </a:solidFill>
                  </a:tcPr>
                </a:tc>
                <a:tc>
                  <a:txBody>
                    <a:bodyPr/>
                    <a:lstStyle/>
                    <a:p>
                      <a:pPr marL="0" lvl="0" indent="0" algn="l" rtl="0">
                        <a:lnSpc>
                          <a:spcPct val="115000"/>
                        </a:lnSpc>
                        <a:spcBef>
                          <a:spcPts val="0"/>
                        </a:spcBef>
                        <a:spcAft>
                          <a:spcPts val="0"/>
                        </a:spcAft>
                        <a:buNone/>
                      </a:pPr>
                      <a:r>
                        <a:rPr lang="en-US" sz="1300">
                          <a:solidFill>
                            <a:srgbClr val="D9D9D9"/>
                          </a:solidFill>
                        </a:rPr>
                        <a:t>13.6111uW</a:t>
                      </a:r>
                      <a:endParaRPr sz="1300">
                        <a:solidFill>
                          <a:srgbClr val="D9D9D9"/>
                        </a:solidFill>
                      </a:endParaRPr>
                    </a:p>
                  </a:txBody>
                  <a:tcPr marL="91425" marR="91425" marT="91425" marB="91425">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666666"/>
                    </a:solidFill>
                  </a:tcPr>
                </a:tc>
                <a:tc>
                  <a:txBody>
                    <a:bodyPr/>
                    <a:lstStyle/>
                    <a:p>
                      <a:pPr marL="0" lvl="0" indent="0" algn="l" rtl="0">
                        <a:lnSpc>
                          <a:spcPct val="115000"/>
                        </a:lnSpc>
                        <a:spcBef>
                          <a:spcPts val="0"/>
                        </a:spcBef>
                        <a:spcAft>
                          <a:spcPts val="0"/>
                        </a:spcAft>
                        <a:buNone/>
                      </a:pPr>
                      <a:r>
                        <a:rPr lang="en-US" sz="1300">
                          <a:solidFill>
                            <a:srgbClr val="D9D9D9"/>
                          </a:solidFill>
                        </a:rPr>
                        <a:t>13.6111uW</a:t>
                      </a:r>
                      <a:endParaRPr sz="1300">
                        <a:solidFill>
                          <a:srgbClr val="D9D9D9"/>
                        </a:solidFill>
                      </a:endParaRPr>
                    </a:p>
                  </a:txBody>
                  <a:tcPr marL="91425" marR="91425" marT="91425" marB="91425">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666666"/>
                    </a:solidFill>
                  </a:tcPr>
                </a:tc>
                <a:tc>
                  <a:txBody>
                    <a:bodyPr/>
                    <a:lstStyle/>
                    <a:p>
                      <a:pPr marL="0" lvl="0" indent="0" algn="l" rtl="0">
                        <a:lnSpc>
                          <a:spcPct val="115000"/>
                        </a:lnSpc>
                        <a:spcBef>
                          <a:spcPts val="0"/>
                        </a:spcBef>
                        <a:spcAft>
                          <a:spcPts val="0"/>
                        </a:spcAft>
                        <a:buNone/>
                      </a:pPr>
                      <a:r>
                        <a:rPr lang="en-US" sz="1300">
                          <a:solidFill>
                            <a:srgbClr val="D9D9D9"/>
                          </a:solidFill>
                        </a:rPr>
                        <a:t>13.7039uW</a:t>
                      </a:r>
                      <a:endParaRPr sz="1300">
                        <a:solidFill>
                          <a:srgbClr val="D9D9D9"/>
                        </a:solidFill>
                      </a:endParaRPr>
                    </a:p>
                  </a:txBody>
                  <a:tcPr marL="91425" marR="91425" marT="91425" marB="91425">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666666"/>
                    </a:solidFill>
                  </a:tcPr>
                </a:tc>
                <a:tc>
                  <a:txBody>
                    <a:bodyPr/>
                    <a:lstStyle/>
                    <a:p>
                      <a:pPr marL="0" lvl="0" indent="0" algn="l" rtl="0">
                        <a:lnSpc>
                          <a:spcPct val="115000"/>
                        </a:lnSpc>
                        <a:spcBef>
                          <a:spcPts val="0"/>
                        </a:spcBef>
                        <a:spcAft>
                          <a:spcPts val="0"/>
                        </a:spcAft>
                        <a:buNone/>
                      </a:pPr>
                      <a:r>
                        <a:rPr lang="en-US" sz="1300">
                          <a:solidFill>
                            <a:srgbClr val="D9D9D9"/>
                          </a:solidFill>
                        </a:rPr>
                        <a:t>1.3868uW</a:t>
                      </a:r>
                      <a:endParaRPr sz="1300">
                        <a:solidFill>
                          <a:srgbClr val="D9D9D9"/>
                        </a:solidFill>
                      </a:endParaRPr>
                    </a:p>
                  </a:txBody>
                  <a:tcPr marL="91425" marR="91425" marT="91425" marB="91425">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666666"/>
                    </a:solidFill>
                  </a:tcPr>
                </a:tc>
                <a:tc>
                  <a:txBody>
                    <a:bodyPr/>
                    <a:lstStyle/>
                    <a:p>
                      <a:pPr marL="0" lvl="0" indent="0" algn="l" rtl="0">
                        <a:lnSpc>
                          <a:spcPct val="115000"/>
                        </a:lnSpc>
                        <a:spcBef>
                          <a:spcPts val="0"/>
                        </a:spcBef>
                        <a:spcAft>
                          <a:spcPts val="0"/>
                        </a:spcAft>
                        <a:buNone/>
                      </a:pPr>
                      <a:r>
                        <a:rPr lang="en-US" sz="1300">
                          <a:solidFill>
                            <a:srgbClr val="D9D9D9"/>
                          </a:solidFill>
                        </a:rPr>
                        <a:t>1.3868uW</a:t>
                      </a:r>
                      <a:endParaRPr sz="1300">
                        <a:solidFill>
                          <a:srgbClr val="D9D9D9"/>
                        </a:solidFill>
                      </a:endParaRPr>
                    </a:p>
                  </a:txBody>
                  <a:tcPr marL="91425" marR="91425" marT="91425" marB="91425">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666666"/>
                    </a:solidFill>
                  </a:tcPr>
                </a:tc>
                <a:tc>
                  <a:txBody>
                    <a:bodyPr/>
                    <a:lstStyle/>
                    <a:p>
                      <a:pPr marL="0" lvl="0" indent="0" algn="l" rtl="0">
                        <a:lnSpc>
                          <a:spcPct val="115000"/>
                        </a:lnSpc>
                        <a:spcBef>
                          <a:spcPts val="0"/>
                        </a:spcBef>
                        <a:spcAft>
                          <a:spcPts val="0"/>
                        </a:spcAft>
                        <a:buNone/>
                      </a:pPr>
                      <a:r>
                        <a:rPr lang="en-US" sz="1300">
                          <a:solidFill>
                            <a:srgbClr val="D9D9D9"/>
                          </a:solidFill>
                        </a:rPr>
                        <a:t>1.3868uW</a:t>
                      </a:r>
                      <a:endParaRPr sz="1300">
                        <a:solidFill>
                          <a:srgbClr val="D9D9D9"/>
                        </a:solidFill>
                      </a:endParaRPr>
                    </a:p>
                  </a:txBody>
                  <a:tcPr marL="91425" marR="91425" marT="91425" marB="91425">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666666"/>
                    </a:solidFill>
                  </a:tcPr>
                </a:tc>
                <a:extLst>
                  <a:ext uri="{0D108BD9-81ED-4DB2-BD59-A6C34878D82A}">
                    <a16:rowId xmlns:a16="http://schemas.microsoft.com/office/drawing/2014/main" val="10006"/>
                  </a:ext>
                </a:extLst>
              </a:tr>
              <a:tr h="430425">
                <a:tc gridSpan="2">
                  <a:txBody>
                    <a:bodyPr/>
                    <a:lstStyle/>
                    <a:p>
                      <a:pPr marL="0" lvl="0" indent="0" algn="ctr" rtl="0">
                        <a:lnSpc>
                          <a:spcPct val="115000"/>
                        </a:lnSpc>
                        <a:spcBef>
                          <a:spcPts val="0"/>
                        </a:spcBef>
                        <a:spcAft>
                          <a:spcPts val="0"/>
                        </a:spcAft>
                        <a:buNone/>
                      </a:pPr>
                      <a:r>
                        <a:rPr lang="en-US" sz="1300">
                          <a:solidFill>
                            <a:srgbClr val="FFFFFF"/>
                          </a:solidFill>
                        </a:rPr>
                        <a:t>Area</a:t>
                      </a:r>
                      <a:endParaRPr sz="1300">
                        <a:solidFill>
                          <a:srgbClr val="FFFFFF"/>
                        </a:solidFill>
                      </a:endParaRPr>
                    </a:p>
                  </a:txBody>
                  <a:tcPr marL="91425" marR="91425" marT="91425" marB="91425">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666666"/>
                    </a:solidFill>
                  </a:tcPr>
                </a:tc>
                <a:tc hMerge="1">
                  <a:txBody>
                    <a:bodyPr/>
                    <a:lstStyle/>
                    <a:p>
                      <a:endParaRPr lang="en-US"/>
                    </a:p>
                  </a:txBody>
                  <a:tcPr/>
                </a:tc>
                <a:tc>
                  <a:txBody>
                    <a:bodyPr/>
                    <a:lstStyle/>
                    <a:p>
                      <a:pPr marL="0" lvl="0" indent="0" algn="l" rtl="0">
                        <a:lnSpc>
                          <a:spcPct val="115000"/>
                        </a:lnSpc>
                        <a:spcBef>
                          <a:spcPts val="0"/>
                        </a:spcBef>
                        <a:spcAft>
                          <a:spcPts val="0"/>
                        </a:spcAft>
                        <a:buNone/>
                      </a:pPr>
                      <a:r>
                        <a:rPr lang="en-US" sz="1300">
                          <a:solidFill>
                            <a:srgbClr val="D9D9D9"/>
                          </a:solidFill>
                        </a:rPr>
                        <a:t>111.727170</a:t>
                      </a:r>
                      <a:endParaRPr sz="1300">
                        <a:solidFill>
                          <a:srgbClr val="D9D9D9"/>
                        </a:solidFill>
                      </a:endParaRPr>
                    </a:p>
                  </a:txBody>
                  <a:tcPr marL="91425" marR="91425" marT="91425" marB="91425">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666666"/>
                    </a:solidFill>
                  </a:tcPr>
                </a:tc>
                <a:tc>
                  <a:txBody>
                    <a:bodyPr/>
                    <a:lstStyle/>
                    <a:p>
                      <a:pPr marL="0" lvl="0" indent="0" algn="l" rtl="0">
                        <a:lnSpc>
                          <a:spcPct val="115000"/>
                        </a:lnSpc>
                        <a:spcBef>
                          <a:spcPts val="0"/>
                        </a:spcBef>
                        <a:spcAft>
                          <a:spcPts val="0"/>
                        </a:spcAft>
                        <a:buNone/>
                      </a:pPr>
                      <a:r>
                        <a:rPr lang="en-US" sz="1300">
                          <a:solidFill>
                            <a:srgbClr val="D9D9D9"/>
                          </a:solidFill>
                        </a:rPr>
                        <a:t>111.727170</a:t>
                      </a:r>
                      <a:endParaRPr sz="1300">
                        <a:solidFill>
                          <a:srgbClr val="D9D9D9"/>
                        </a:solidFill>
                      </a:endParaRPr>
                    </a:p>
                  </a:txBody>
                  <a:tcPr marL="91425" marR="91425" marT="91425" marB="91425">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666666"/>
                    </a:solidFill>
                  </a:tcPr>
                </a:tc>
                <a:tc>
                  <a:txBody>
                    <a:bodyPr/>
                    <a:lstStyle/>
                    <a:p>
                      <a:pPr marL="0" lvl="0" indent="0" algn="l" rtl="0">
                        <a:lnSpc>
                          <a:spcPct val="115000"/>
                        </a:lnSpc>
                        <a:spcBef>
                          <a:spcPts val="0"/>
                        </a:spcBef>
                        <a:spcAft>
                          <a:spcPts val="0"/>
                        </a:spcAft>
                        <a:buNone/>
                      </a:pPr>
                      <a:r>
                        <a:rPr lang="en-US" sz="1300">
                          <a:solidFill>
                            <a:srgbClr val="D9D9D9"/>
                          </a:solidFill>
                        </a:rPr>
                        <a:t>111.727170</a:t>
                      </a:r>
                      <a:endParaRPr sz="1300">
                        <a:solidFill>
                          <a:srgbClr val="D9D9D9"/>
                        </a:solidFill>
                      </a:endParaRPr>
                    </a:p>
                  </a:txBody>
                  <a:tcPr marL="91425" marR="91425" marT="91425" marB="91425">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666666"/>
                    </a:solidFill>
                  </a:tcPr>
                </a:tc>
                <a:tc>
                  <a:txBody>
                    <a:bodyPr/>
                    <a:lstStyle/>
                    <a:p>
                      <a:pPr marL="0" lvl="0" indent="0" algn="l" rtl="0">
                        <a:lnSpc>
                          <a:spcPct val="115000"/>
                        </a:lnSpc>
                        <a:spcBef>
                          <a:spcPts val="0"/>
                        </a:spcBef>
                        <a:spcAft>
                          <a:spcPts val="0"/>
                        </a:spcAft>
                        <a:buNone/>
                      </a:pPr>
                      <a:r>
                        <a:rPr lang="en-US" sz="1300">
                          <a:solidFill>
                            <a:srgbClr val="D9D9D9"/>
                          </a:solidFill>
                        </a:rPr>
                        <a:t>26.106577</a:t>
                      </a:r>
                      <a:endParaRPr sz="1300">
                        <a:solidFill>
                          <a:srgbClr val="D9D9D9"/>
                        </a:solidFill>
                      </a:endParaRPr>
                    </a:p>
                  </a:txBody>
                  <a:tcPr marL="91425" marR="91425" marT="91425" marB="91425">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666666"/>
                    </a:solidFill>
                  </a:tcPr>
                </a:tc>
                <a:tc>
                  <a:txBody>
                    <a:bodyPr/>
                    <a:lstStyle/>
                    <a:p>
                      <a:pPr marL="0" lvl="0" indent="0" algn="l" rtl="0">
                        <a:lnSpc>
                          <a:spcPct val="115000"/>
                        </a:lnSpc>
                        <a:spcBef>
                          <a:spcPts val="0"/>
                        </a:spcBef>
                        <a:spcAft>
                          <a:spcPts val="0"/>
                        </a:spcAft>
                        <a:buNone/>
                      </a:pPr>
                      <a:r>
                        <a:rPr lang="en-US" sz="1300">
                          <a:solidFill>
                            <a:srgbClr val="D9D9D9"/>
                          </a:solidFill>
                        </a:rPr>
                        <a:t>26.106577</a:t>
                      </a:r>
                      <a:endParaRPr sz="1300">
                        <a:solidFill>
                          <a:srgbClr val="D9D9D9"/>
                        </a:solidFill>
                      </a:endParaRPr>
                    </a:p>
                  </a:txBody>
                  <a:tcPr marL="91425" marR="91425" marT="91425" marB="91425">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666666"/>
                    </a:solidFill>
                  </a:tcPr>
                </a:tc>
                <a:tc>
                  <a:txBody>
                    <a:bodyPr/>
                    <a:lstStyle/>
                    <a:p>
                      <a:pPr marL="0" lvl="0" indent="0" algn="l" rtl="0">
                        <a:lnSpc>
                          <a:spcPct val="115000"/>
                        </a:lnSpc>
                        <a:spcBef>
                          <a:spcPts val="0"/>
                        </a:spcBef>
                        <a:spcAft>
                          <a:spcPts val="0"/>
                        </a:spcAft>
                        <a:buNone/>
                      </a:pPr>
                      <a:r>
                        <a:rPr lang="en-US" sz="1300">
                          <a:solidFill>
                            <a:srgbClr val="D9D9D9"/>
                          </a:solidFill>
                        </a:rPr>
                        <a:t>26.106577</a:t>
                      </a:r>
                      <a:endParaRPr sz="1300">
                        <a:solidFill>
                          <a:srgbClr val="D9D9D9"/>
                        </a:solidFill>
                      </a:endParaRPr>
                    </a:p>
                  </a:txBody>
                  <a:tcPr marL="91425" marR="91425" marT="91425" marB="91425">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666666"/>
                    </a:solidFill>
                  </a:tcPr>
                </a:tc>
                <a:extLst>
                  <a:ext uri="{0D108BD9-81ED-4DB2-BD59-A6C34878D82A}">
                    <a16:rowId xmlns:a16="http://schemas.microsoft.com/office/drawing/2014/main" val="10007"/>
                  </a:ext>
                </a:extLst>
              </a:tr>
            </a:tbl>
          </a:graphicData>
        </a:graphic>
      </p:graphicFrame>
      <p:sp>
        <p:nvSpPr>
          <p:cNvPr id="110" name="Google Shape;110;p1"/>
          <p:cNvSpPr txBox="1"/>
          <p:nvPr/>
        </p:nvSpPr>
        <p:spPr>
          <a:xfrm>
            <a:off x="22581949" y="17750375"/>
            <a:ext cx="5134500" cy="45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300" b="1" i="1"/>
              <a:t>PERFORMANCE METRICS</a:t>
            </a:r>
            <a:endParaRPr sz="2300" b="1" i="1"/>
          </a:p>
        </p:txBody>
      </p:sp>
      <p:sp>
        <p:nvSpPr>
          <p:cNvPr id="111" name="Google Shape;111;p1"/>
          <p:cNvSpPr txBox="1"/>
          <p:nvPr/>
        </p:nvSpPr>
        <p:spPr>
          <a:xfrm>
            <a:off x="14150775" y="10555750"/>
            <a:ext cx="4724100" cy="3807300"/>
          </a:xfrm>
          <a:prstGeom prst="rect">
            <a:avLst/>
          </a:prstGeom>
          <a:solidFill>
            <a:srgbClr val="D9D2E9"/>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900"/>
              <a:t>Start</a:t>
            </a:r>
            <a:endParaRPr sz="1900"/>
          </a:p>
          <a:p>
            <a:pPr marL="0" lvl="0" indent="0" algn="l" rtl="0">
              <a:spcBef>
                <a:spcPts val="0"/>
              </a:spcBef>
              <a:spcAft>
                <a:spcPts val="0"/>
              </a:spcAft>
              <a:buNone/>
            </a:pPr>
            <a:r>
              <a:rPr lang="en-US" sz="1900"/>
              <a:t>Input: A[3:0], B[3:0]</a:t>
            </a:r>
            <a:endParaRPr sz="1900"/>
          </a:p>
          <a:p>
            <a:pPr marL="0" lvl="0" indent="0" algn="l" rtl="0">
              <a:spcBef>
                <a:spcPts val="0"/>
              </a:spcBef>
              <a:spcAft>
                <a:spcPts val="0"/>
              </a:spcAft>
              <a:buNone/>
            </a:pPr>
            <a:r>
              <a:rPr lang="en-US" sz="1900"/>
              <a:t>Output: Z[7:0]</a:t>
            </a:r>
            <a:endParaRPr sz="1900"/>
          </a:p>
          <a:p>
            <a:pPr marL="0" lvl="0" indent="0" algn="l" rtl="0">
              <a:spcBef>
                <a:spcPts val="0"/>
              </a:spcBef>
              <a:spcAft>
                <a:spcPts val="0"/>
              </a:spcAft>
              <a:buNone/>
            </a:pPr>
            <a:r>
              <a:rPr lang="en-US" sz="1900"/>
              <a:t>Z = 0</a:t>
            </a:r>
            <a:endParaRPr sz="1900"/>
          </a:p>
          <a:p>
            <a:pPr marL="0" lvl="0" indent="0" algn="l" rtl="0">
              <a:spcBef>
                <a:spcPts val="0"/>
              </a:spcBef>
              <a:spcAft>
                <a:spcPts val="0"/>
              </a:spcAft>
              <a:buNone/>
            </a:pPr>
            <a:r>
              <a:rPr lang="en-US" sz="1900"/>
              <a:t>For i = 0 to 3 do:</a:t>
            </a:r>
            <a:endParaRPr sz="1900"/>
          </a:p>
          <a:p>
            <a:pPr marL="0" lvl="0" indent="0" algn="l" rtl="0">
              <a:spcBef>
                <a:spcPts val="0"/>
              </a:spcBef>
              <a:spcAft>
                <a:spcPts val="0"/>
              </a:spcAft>
              <a:buNone/>
            </a:pPr>
            <a:r>
              <a:rPr lang="en-US" sz="1900"/>
              <a:t>    For j = 0 to 3 do:</a:t>
            </a:r>
            <a:endParaRPr sz="1900"/>
          </a:p>
          <a:p>
            <a:pPr marL="0" lvl="0" indent="0" algn="l" rtl="0">
              <a:spcBef>
                <a:spcPts val="0"/>
              </a:spcBef>
              <a:spcAft>
                <a:spcPts val="0"/>
              </a:spcAft>
              <a:buNone/>
            </a:pPr>
            <a:r>
              <a:rPr lang="en-US" sz="1900"/>
              <a:t>        Partial_Product = (A[i] * B[j]) &lt;&lt; (i + j)</a:t>
            </a:r>
            <a:endParaRPr sz="1600"/>
          </a:p>
          <a:p>
            <a:pPr marL="0" lvl="0" indent="0" algn="l" rtl="0">
              <a:spcBef>
                <a:spcPts val="0"/>
              </a:spcBef>
              <a:spcAft>
                <a:spcPts val="0"/>
              </a:spcAft>
              <a:buNone/>
            </a:pPr>
            <a:r>
              <a:rPr lang="en-US" sz="1900"/>
              <a:t>        Z = Z + Partial_Product</a:t>
            </a:r>
            <a:endParaRPr sz="2200"/>
          </a:p>
          <a:p>
            <a:pPr marL="0" lvl="0" indent="0" algn="l" rtl="0">
              <a:spcBef>
                <a:spcPts val="0"/>
              </a:spcBef>
              <a:spcAft>
                <a:spcPts val="0"/>
              </a:spcAft>
              <a:buNone/>
            </a:pPr>
            <a:r>
              <a:rPr lang="en-US" sz="1900"/>
              <a:t>    End For</a:t>
            </a:r>
            <a:endParaRPr sz="1900"/>
          </a:p>
          <a:p>
            <a:pPr marL="0" lvl="0" indent="0" algn="l" rtl="0">
              <a:spcBef>
                <a:spcPts val="0"/>
              </a:spcBef>
              <a:spcAft>
                <a:spcPts val="0"/>
              </a:spcAft>
              <a:buNone/>
            </a:pPr>
            <a:r>
              <a:rPr lang="en-US" sz="1900"/>
              <a:t>End For</a:t>
            </a:r>
            <a:endParaRPr sz="1900"/>
          </a:p>
          <a:p>
            <a:pPr marL="0" lvl="0" indent="0" algn="l" rtl="0">
              <a:spcBef>
                <a:spcPts val="0"/>
              </a:spcBef>
              <a:spcAft>
                <a:spcPts val="0"/>
              </a:spcAft>
              <a:buNone/>
            </a:pPr>
            <a:r>
              <a:rPr lang="en-US" sz="1900"/>
              <a:t>Output Z</a:t>
            </a:r>
            <a:endParaRPr sz="1900"/>
          </a:p>
          <a:p>
            <a:pPr marL="0" lvl="0" indent="0" algn="l" rtl="0">
              <a:spcBef>
                <a:spcPts val="0"/>
              </a:spcBef>
              <a:spcAft>
                <a:spcPts val="0"/>
              </a:spcAft>
              <a:buNone/>
            </a:pPr>
            <a:r>
              <a:rPr lang="en-US" sz="1900"/>
              <a:t>End</a:t>
            </a:r>
            <a:endParaRPr sz="1900"/>
          </a:p>
        </p:txBody>
      </p:sp>
      <p:pic>
        <p:nvPicPr>
          <p:cNvPr id="112" name="Google Shape;112;p1"/>
          <p:cNvPicPr preferRelativeResize="0"/>
          <p:nvPr/>
        </p:nvPicPr>
        <p:blipFill rotWithShape="1">
          <a:blip r:embed="rId6">
            <a:alphaModFix/>
          </a:blip>
          <a:srcRect l="10249" t="37271" b="17048"/>
          <a:stretch/>
        </p:blipFill>
        <p:spPr>
          <a:xfrm>
            <a:off x="21658900" y="12631050"/>
            <a:ext cx="4724100" cy="1448674"/>
          </a:xfrm>
          <a:prstGeom prst="rect">
            <a:avLst/>
          </a:prstGeom>
          <a:noFill/>
          <a:ln>
            <a:noFill/>
          </a:ln>
        </p:spPr>
      </p:pic>
      <p:pic>
        <p:nvPicPr>
          <p:cNvPr id="113" name="Google Shape;113;p1"/>
          <p:cNvPicPr preferRelativeResize="0"/>
          <p:nvPr/>
        </p:nvPicPr>
        <p:blipFill rotWithShape="1">
          <a:blip r:embed="rId7">
            <a:alphaModFix/>
          </a:blip>
          <a:srcRect l="14922" t="39223" b="17773"/>
          <a:stretch/>
        </p:blipFill>
        <p:spPr>
          <a:xfrm>
            <a:off x="20666350" y="14867082"/>
            <a:ext cx="6709800" cy="2715943"/>
          </a:xfrm>
          <a:prstGeom prst="rect">
            <a:avLst/>
          </a:prstGeom>
          <a:noFill/>
          <a:ln>
            <a:noFill/>
          </a:ln>
          <a:effectLst>
            <a:outerShdw blurRad="57150" dist="19050" dir="5400000" algn="bl" rotWithShape="0">
              <a:srgbClr val="000000">
                <a:alpha val="63000"/>
              </a:srgbClr>
            </a:outerShdw>
          </a:effectLst>
        </p:spPr>
      </p:pic>
      <p:sp>
        <p:nvSpPr>
          <p:cNvPr id="114" name="Google Shape;114;p1"/>
          <p:cNvSpPr txBox="1"/>
          <p:nvPr/>
        </p:nvSpPr>
        <p:spPr>
          <a:xfrm>
            <a:off x="21658900" y="12118588"/>
            <a:ext cx="2785800" cy="681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2300" b="1" i="1">
                <a:solidFill>
                  <a:schemeClr val="dk1"/>
                </a:solidFill>
              </a:rPr>
              <a:t>BLOCK DIAGRAM</a:t>
            </a:r>
            <a:endParaRPr sz="2300" b="1" i="1">
              <a:solidFill>
                <a:schemeClr val="dk1"/>
              </a:solidFill>
            </a:endParaRPr>
          </a:p>
        </p:txBody>
      </p:sp>
      <p:cxnSp>
        <p:nvCxnSpPr>
          <p:cNvPr id="115" name="Google Shape;115;p1"/>
          <p:cNvCxnSpPr/>
          <p:nvPr/>
        </p:nvCxnSpPr>
        <p:spPr>
          <a:xfrm rot="-5400000" flipH="1">
            <a:off x="23257200" y="14502625"/>
            <a:ext cx="884400" cy="600"/>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116" name="Google Shape;116;p1"/>
          <p:cNvSpPr txBox="1"/>
          <p:nvPr/>
        </p:nvSpPr>
        <p:spPr>
          <a:xfrm>
            <a:off x="22331475" y="14367296"/>
            <a:ext cx="4988400" cy="458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2300" b="1" i="1"/>
              <a:t>SCHEMATIC DIAGRAM</a:t>
            </a:r>
            <a:endParaRPr sz="2300" b="1" i="1"/>
          </a:p>
        </p:txBody>
      </p:sp>
      <p:sp>
        <p:nvSpPr>
          <p:cNvPr id="117" name="Google Shape;117;p1"/>
          <p:cNvSpPr txBox="1"/>
          <p:nvPr/>
        </p:nvSpPr>
        <p:spPr>
          <a:xfrm>
            <a:off x="-67975" y="29109350"/>
            <a:ext cx="27507000" cy="4394400"/>
          </a:xfrm>
          <a:prstGeom prst="rect">
            <a:avLst/>
          </a:prstGeom>
          <a:solidFill>
            <a:schemeClr val="lt2"/>
          </a:solidFill>
          <a:ln>
            <a:noFill/>
          </a:ln>
        </p:spPr>
        <p:txBody>
          <a:bodyPr spcFirstLastPara="1" wrap="square" lIns="91425" tIns="45700" rIns="91425" bIns="45700" anchor="t" anchorCtr="0">
            <a:spAutoFit/>
          </a:bodyPr>
          <a:lstStyle/>
          <a:p>
            <a:pPr marL="457200" lvl="0" indent="0" algn="l" rtl="0">
              <a:lnSpc>
                <a:spcPct val="150000"/>
              </a:lnSpc>
              <a:spcBef>
                <a:spcPts val="0"/>
              </a:spcBef>
              <a:spcAft>
                <a:spcPts val="0"/>
              </a:spcAft>
              <a:buClr>
                <a:schemeClr val="dk1"/>
              </a:buClr>
              <a:buFont typeface="Arial"/>
              <a:buNone/>
            </a:pPr>
            <a:endParaRPr sz="2500" u="sng">
              <a:solidFill>
                <a:srgbClr val="38761D"/>
              </a:solidFill>
            </a:endParaRPr>
          </a:p>
          <a:p>
            <a:pPr marL="457200" lvl="0" indent="0" algn="l" rtl="0">
              <a:lnSpc>
                <a:spcPct val="150000"/>
              </a:lnSpc>
              <a:spcBef>
                <a:spcPts val="0"/>
              </a:spcBef>
              <a:spcAft>
                <a:spcPts val="0"/>
              </a:spcAft>
              <a:buNone/>
            </a:pPr>
            <a:r>
              <a:rPr lang="en-US" sz="2500" u="sng">
                <a:solidFill>
                  <a:srgbClr val="38761D"/>
                </a:solidFill>
                <a:hlinkClick r:id="rId8">
                  <a:extLst>
                    <a:ext uri="{A12FA001-AC4F-418D-AE19-62706E023703}">
                      <ahyp:hlinkClr xmlns:ahyp="http://schemas.microsoft.com/office/drawing/2018/hyperlinkcolor" val="tx"/>
                    </a:ext>
                  </a:extLst>
                </a:hlinkClick>
              </a:rPr>
              <a:t>https://www.researchgate.net/figure/A-4x4-array-multiplier_fig11_268435442</a:t>
            </a:r>
            <a:endParaRPr sz="2500" u="sng">
              <a:solidFill>
                <a:srgbClr val="38761D"/>
              </a:solidFill>
            </a:endParaRPr>
          </a:p>
          <a:p>
            <a:pPr marL="457200" marR="0" lvl="0" indent="0" algn="l" rtl="0">
              <a:lnSpc>
                <a:spcPct val="150000"/>
              </a:lnSpc>
              <a:spcBef>
                <a:spcPts val="0"/>
              </a:spcBef>
              <a:spcAft>
                <a:spcPts val="0"/>
              </a:spcAft>
              <a:buNone/>
            </a:pPr>
            <a:r>
              <a:rPr lang="en-US" sz="2500" u="sng">
                <a:solidFill>
                  <a:srgbClr val="38761D"/>
                </a:solidFill>
                <a:hlinkClick r:id="rId9">
                  <a:extLst>
                    <a:ext uri="{A12FA001-AC4F-418D-AE19-62706E023703}">
                      <ahyp:hlinkClr xmlns:ahyp="http://schemas.microsoft.com/office/drawing/2018/hyperlinkcolor" val="tx"/>
                    </a:ext>
                  </a:extLst>
                </a:hlinkClick>
              </a:rPr>
              <a:t>https://www.elprocus.com/4x4-array-multiplier-and-its-working/</a:t>
            </a:r>
            <a:endParaRPr sz="2500">
              <a:solidFill>
                <a:srgbClr val="38761D"/>
              </a:solidFill>
            </a:endParaRPr>
          </a:p>
          <a:p>
            <a:pPr marL="457200" marR="0" lvl="0" indent="0" algn="l" rtl="0">
              <a:lnSpc>
                <a:spcPct val="150000"/>
              </a:lnSpc>
              <a:spcBef>
                <a:spcPts val="0"/>
              </a:spcBef>
              <a:spcAft>
                <a:spcPts val="0"/>
              </a:spcAft>
              <a:buNone/>
            </a:pPr>
            <a:r>
              <a:rPr lang="en-US" sz="2500" u="sng">
                <a:solidFill>
                  <a:srgbClr val="38761D"/>
                </a:solidFill>
                <a:hlinkClick r:id="rId10">
                  <a:extLst>
                    <a:ext uri="{A12FA001-AC4F-418D-AE19-62706E023703}">
                      <ahyp:hlinkClr xmlns:ahyp="http://schemas.microsoft.com/office/drawing/2018/hyperlinkcolor" val="tx"/>
                    </a:ext>
                  </a:extLst>
                </a:hlinkClick>
              </a:rPr>
              <a:t>https://iijsr.com/data/uploads/2ajast-23.pdf</a:t>
            </a:r>
            <a:endParaRPr sz="2500">
              <a:solidFill>
                <a:srgbClr val="38761D"/>
              </a:solidFill>
            </a:endParaRPr>
          </a:p>
          <a:p>
            <a:pPr marL="457200" marR="0" lvl="0" indent="0" algn="l" rtl="0">
              <a:lnSpc>
                <a:spcPct val="150000"/>
              </a:lnSpc>
              <a:spcBef>
                <a:spcPts val="0"/>
              </a:spcBef>
              <a:spcAft>
                <a:spcPts val="0"/>
              </a:spcAft>
              <a:buNone/>
            </a:pPr>
            <a:r>
              <a:rPr lang="en-US" sz="2500" u="sng">
                <a:solidFill>
                  <a:srgbClr val="38761D"/>
                </a:solidFill>
                <a:hlinkClick r:id="rId11">
                  <a:extLst>
                    <a:ext uri="{A12FA001-AC4F-418D-AE19-62706E023703}">
                      <ahyp:hlinkClr xmlns:ahyp="http://schemas.microsoft.com/office/drawing/2018/hyperlinkcolor" val="tx"/>
                    </a:ext>
                  </a:extLst>
                </a:hlinkClick>
              </a:rPr>
              <a:t>https://youtu.be/q0SzMHSyVy0?si=S_RFHJvPrsV4NrWU</a:t>
            </a:r>
            <a:endParaRPr sz="2500" u="sng">
              <a:solidFill>
                <a:srgbClr val="38761D"/>
              </a:solidFill>
            </a:endParaRPr>
          </a:p>
          <a:p>
            <a:pPr marL="0" marR="0" lvl="0" indent="0" algn="l" rtl="0">
              <a:lnSpc>
                <a:spcPct val="150000"/>
              </a:lnSpc>
              <a:spcBef>
                <a:spcPts val="0"/>
              </a:spcBef>
              <a:spcAft>
                <a:spcPts val="0"/>
              </a:spcAft>
              <a:buNone/>
            </a:pPr>
            <a:r>
              <a:rPr lang="en-US" sz="2300">
                <a:solidFill>
                  <a:srgbClr val="38761D"/>
                </a:solidFill>
              </a:rPr>
              <a:t>	</a:t>
            </a:r>
            <a:endParaRPr sz="2300">
              <a:solidFill>
                <a:srgbClr val="38761D"/>
              </a:solidFill>
            </a:endParaRPr>
          </a:p>
          <a:p>
            <a:pPr marL="0" marR="0" lvl="0" indent="0" algn="l" rtl="0">
              <a:lnSpc>
                <a:spcPct val="150000"/>
              </a:lnSpc>
              <a:spcBef>
                <a:spcPts val="0"/>
              </a:spcBef>
              <a:spcAft>
                <a:spcPts val="0"/>
              </a:spcAft>
              <a:buNone/>
            </a:pPr>
            <a:endParaRPr sz="2300">
              <a:solidFill>
                <a:srgbClr val="38761D"/>
              </a:solidFill>
            </a:endParaRPr>
          </a:p>
          <a:p>
            <a:pPr marL="0" marR="0" lvl="0" indent="0" algn="l" rtl="0">
              <a:lnSpc>
                <a:spcPct val="150000"/>
              </a:lnSpc>
              <a:spcBef>
                <a:spcPts val="0"/>
              </a:spcBef>
              <a:spcAft>
                <a:spcPts val="0"/>
              </a:spcAft>
              <a:buNone/>
            </a:pPr>
            <a:endParaRPr sz="2300">
              <a:solidFill>
                <a:srgbClr val="38761D"/>
              </a:solidFill>
            </a:endParaRPr>
          </a:p>
        </p:txBody>
      </p:sp>
      <p:sp>
        <p:nvSpPr>
          <p:cNvPr id="118" name="Google Shape;118;p1"/>
          <p:cNvSpPr txBox="1"/>
          <p:nvPr/>
        </p:nvSpPr>
        <p:spPr>
          <a:xfrm>
            <a:off x="-42951" y="32406660"/>
            <a:ext cx="27492900" cy="891600"/>
          </a:xfrm>
          <a:prstGeom prst="rect">
            <a:avLst/>
          </a:prstGeom>
          <a:blipFill rotWithShape="1">
            <a:blip r:embed="rId5">
              <a:alphaModFix/>
            </a:blip>
            <a:stretch>
              <a:fillRect t="-154511" r="-46659" b="-345369"/>
            </a:stretch>
          </a:blip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8800"/>
              <a:buFont typeface="Play"/>
              <a:buNone/>
            </a:pPr>
            <a:endParaRPr sz="8800" b="1" u="none" cap="small">
              <a:solidFill>
                <a:schemeClr val="lt2"/>
              </a:solidFill>
              <a:latin typeface="Arial"/>
              <a:ea typeface="Arial"/>
              <a:cs typeface="Arial"/>
              <a:sym typeface="Arial"/>
            </a:endParaRPr>
          </a:p>
        </p:txBody>
      </p:sp>
      <p:pic>
        <p:nvPicPr>
          <p:cNvPr id="119" name="Google Shape;119;p1"/>
          <p:cNvPicPr preferRelativeResize="0"/>
          <p:nvPr/>
        </p:nvPicPr>
        <p:blipFill rotWithShape="1">
          <a:blip r:embed="rId12">
            <a:alphaModFix/>
          </a:blip>
          <a:srcRect t="38243" b="37463"/>
          <a:stretch/>
        </p:blipFill>
        <p:spPr>
          <a:xfrm>
            <a:off x="20591950" y="10594188"/>
            <a:ext cx="6858000" cy="1249500"/>
          </a:xfrm>
          <a:prstGeom prst="rect">
            <a:avLst/>
          </a:prstGeom>
          <a:noFill/>
          <a:ln>
            <a:noFill/>
          </a:ln>
        </p:spPr>
      </p:pic>
      <p:sp>
        <p:nvSpPr>
          <p:cNvPr id="120" name="Google Shape;120;p1"/>
          <p:cNvSpPr txBox="1"/>
          <p:nvPr/>
        </p:nvSpPr>
        <p:spPr>
          <a:xfrm>
            <a:off x="22331475" y="10092799"/>
            <a:ext cx="4988400" cy="458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2300" b="1" i="1"/>
              <a:t>DECIMAL SIMULATED OUTPUT</a:t>
            </a:r>
            <a:endParaRPr sz="2300" b="1" i="1">
              <a:solidFill>
                <a:srgbClr val="000000"/>
              </a:solidFill>
            </a:endParaRPr>
          </a:p>
        </p:txBody>
      </p:sp>
      <p:cxnSp>
        <p:nvCxnSpPr>
          <p:cNvPr id="121" name="Google Shape;121;p1"/>
          <p:cNvCxnSpPr>
            <a:stCxn id="111" idx="3"/>
            <a:endCxn id="119" idx="1"/>
          </p:cNvCxnSpPr>
          <p:nvPr/>
        </p:nvCxnSpPr>
        <p:spPr>
          <a:xfrm rot="10800000" flipH="1">
            <a:off x="18874875" y="11218900"/>
            <a:ext cx="1717200" cy="1240500"/>
          </a:xfrm>
          <a:prstGeom prst="bentConnector3">
            <a:avLst>
              <a:gd name="adj1" fmla="val 49996"/>
            </a:avLst>
          </a:prstGeom>
          <a:noFill/>
          <a:ln w="9525" cap="flat" cmpd="sng">
            <a:solidFill>
              <a:schemeClr val="dk2"/>
            </a:solidFill>
            <a:prstDash val="solid"/>
            <a:round/>
            <a:headEnd type="none" w="med" len="med"/>
            <a:tailEnd type="none" w="med" len="med"/>
          </a:ln>
        </p:spPr>
      </p:cxnSp>
      <p:cxnSp>
        <p:nvCxnSpPr>
          <p:cNvPr id="122" name="Google Shape;122;p1"/>
          <p:cNvCxnSpPr/>
          <p:nvPr/>
        </p:nvCxnSpPr>
        <p:spPr>
          <a:xfrm rot="-5400000" flipH="1">
            <a:off x="24379725" y="12246150"/>
            <a:ext cx="907200" cy="6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23" name="Google Shape;123;p1"/>
          <p:cNvCxnSpPr>
            <a:stCxn id="113" idx="1"/>
          </p:cNvCxnSpPr>
          <p:nvPr/>
        </p:nvCxnSpPr>
        <p:spPr>
          <a:xfrm flipH="1">
            <a:off x="20417050" y="16225054"/>
            <a:ext cx="249300" cy="2205600"/>
          </a:xfrm>
          <a:prstGeom prst="bentConnector2">
            <a:avLst/>
          </a:prstGeom>
          <a:noFill/>
          <a:ln w="9525" cap="flat" cmpd="sng">
            <a:solidFill>
              <a:schemeClr val="dk2"/>
            </a:solidFill>
            <a:prstDash val="solid"/>
            <a:round/>
            <a:headEnd type="none" w="med" len="med"/>
            <a:tailEnd type="none" w="med" len="med"/>
          </a:ln>
        </p:spPr>
      </p:cxnSp>
      <p:sp>
        <p:nvSpPr>
          <p:cNvPr id="124" name="Google Shape;124;p1"/>
          <p:cNvSpPr txBox="1"/>
          <p:nvPr/>
        </p:nvSpPr>
        <p:spPr>
          <a:xfrm>
            <a:off x="14150775" y="14599250"/>
            <a:ext cx="6136800" cy="3443400"/>
          </a:xfrm>
          <a:prstGeom prst="rect">
            <a:avLst/>
          </a:prstGeom>
          <a:solidFill>
            <a:schemeClr val="lt2"/>
          </a:solidFill>
          <a:ln>
            <a:noFill/>
          </a:ln>
        </p:spPr>
        <p:txBody>
          <a:bodyPr spcFirstLastPara="1" wrap="square" lIns="91425" tIns="91425" rIns="91425" bIns="91425" anchor="t" anchorCtr="0">
            <a:noAutofit/>
          </a:bodyPr>
          <a:lstStyle/>
          <a:p>
            <a:pPr marL="457200" lvl="0" indent="-368300" algn="l" rtl="0">
              <a:lnSpc>
                <a:spcPct val="115000"/>
              </a:lnSpc>
              <a:spcBef>
                <a:spcPts val="1200"/>
              </a:spcBef>
              <a:spcAft>
                <a:spcPts val="0"/>
              </a:spcAft>
              <a:buClr>
                <a:schemeClr val="dk1"/>
              </a:buClr>
              <a:buSzPts val="2200"/>
              <a:buChar char="-"/>
            </a:pPr>
            <a:r>
              <a:rPr lang="en-US" sz="2200">
                <a:solidFill>
                  <a:schemeClr val="dk1"/>
                </a:solidFill>
              </a:rPr>
              <a:t>4x4 array multiplier project with Synopsys tools and structural design.</a:t>
            </a:r>
            <a:endParaRPr sz="2200">
              <a:solidFill>
                <a:schemeClr val="dk1"/>
              </a:solidFill>
            </a:endParaRPr>
          </a:p>
          <a:p>
            <a:pPr marL="457200" lvl="0" indent="-368300" algn="l" rtl="0">
              <a:lnSpc>
                <a:spcPct val="115000"/>
              </a:lnSpc>
              <a:spcBef>
                <a:spcPts val="0"/>
              </a:spcBef>
              <a:spcAft>
                <a:spcPts val="0"/>
              </a:spcAft>
              <a:buClr>
                <a:schemeClr val="dk1"/>
              </a:buClr>
              <a:buSzPts val="2200"/>
              <a:buChar char="-"/>
            </a:pPr>
            <a:r>
              <a:rPr lang="en-US" sz="2200">
                <a:solidFill>
                  <a:schemeClr val="dk1"/>
                </a:solidFill>
              </a:rPr>
              <a:t>Precise RTL coding and testbench verification.</a:t>
            </a:r>
            <a:endParaRPr sz="2200">
              <a:solidFill>
                <a:schemeClr val="dk1"/>
              </a:solidFill>
            </a:endParaRPr>
          </a:p>
          <a:p>
            <a:pPr marL="457200" lvl="0" indent="-368300" algn="l" rtl="0">
              <a:lnSpc>
                <a:spcPct val="115000"/>
              </a:lnSpc>
              <a:spcBef>
                <a:spcPts val="0"/>
              </a:spcBef>
              <a:spcAft>
                <a:spcPts val="0"/>
              </a:spcAft>
              <a:buClr>
                <a:schemeClr val="dk1"/>
              </a:buClr>
              <a:buSzPts val="2200"/>
              <a:buChar char="-"/>
            </a:pPr>
            <a:r>
              <a:rPr lang="en-US" sz="2200">
                <a:solidFill>
                  <a:schemeClr val="dk1"/>
                </a:solidFill>
              </a:rPr>
              <a:t>Optimized performance using SDC/TCL files.</a:t>
            </a:r>
            <a:endParaRPr sz="2200">
              <a:solidFill>
                <a:schemeClr val="dk1"/>
              </a:solidFill>
            </a:endParaRPr>
          </a:p>
          <a:p>
            <a:pPr marL="457200" lvl="0" indent="-368300" algn="l" rtl="0">
              <a:lnSpc>
                <a:spcPct val="115000"/>
              </a:lnSpc>
              <a:spcBef>
                <a:spcPts val="0"/>
              </a:spcBef>
              <a:spcAft>
                <a:spcPts val="0"/>
              </a:spcAft>
              <a:buClr>
                <a:schemeClr val="dk1"/>
              </a:buClr>
              <a:buSzPts val="2200"/>
              <a:buChar char="-"/>
            </a:pPr>
            <a:r>
              <a:rPr lang="en-US" sz="2200">
                <a:solidFill>
                  <a:schemeClr val="dk1"/>
                </a:solidFill>
              </a:rPr>
              <a:t>Balanced power, area, and efficiency for optimal results.</a:t>
            </a:r>
            <a:endParaRPr sz="2200">
              <a:solidFill>
                <a:schemeClr val="dk1"/>
              </a:solidFill>
            </a:endParaRPr>
          </a:p>
          <a:p>
            <a:pPr marL="0" lvl="0" indent="0" algn="l" rtl="0">
              <a:lnSpc>
                <a:spcPct val="115000"/>
              </a:lnSpc>
              <a:spcBef>
                <a:spcPts val="1200"/>
              </a:spcBef>
              <a:spcAft>
                <a:spcPts val="0"/>
              </a:spcAft>
              <a:buNone/>
            </a:pPr>
            <a:endParaRPr sz="2200">
              <a:solidFill>
                <a:schemeClr val="dk1"/>
              </a:solidFill>
            </a:endParaRPr>
          </a:p>
        </p:txBody>
      </p:sp>
      <p:pic>
        <p:nvPicPr>
          <p:cNvPr id="125" name="Google Shape;125;p1"/>
          <p:cNvPicPr preferRelativeResize="0"/>
          <p:nvPr/>
        </p:nvPicPr>
        <p:blipFill>
          <a:blip r:embed="rId13">
            <a:alphaModFix/>
          </a:blip>
          <a:stretch>
            <a:fillRect/>
          </a:stretch>
        </p:blipFill>
        <p:spPr>
          <a:xfrm>
            <a:off x="185625" y="11028390"/>
            <a:ext cx="5569725" cy="5061136"/>
          </a:xfrm>
          <a:prstGeom prst="rect">
            <a:avLst/>
          </a:prstGeom>
          <a:noFill/>
          <a:ln>
            <a:noFill/>
          </a:ln>
        </p:spPr>
      </p:pic>
      <p:pic>
        <p:nvPicPr>
          <p:cNvPr id="126" name="Google Shape;126;p1"/>
          <p:cNvPicPr preferRelativeResize="0"/>
          <p:nvPr/>
        </p:nvPicPr>
        <p:blipFill rotWithShape="1">
          <a:blip r:embed="rId14">
            <a:alphaModFix/>
          </a:blip>
          <a:srcRect t="-5310" r="20697" b="5309"/>
          <a:stretch/>
        </p:blipFill>
        <p:spPr>
          <a:xfrm>
            <a:off x="22581950" y="29108950"/>
            <a:ext cx="3982950" cy="31457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749</Words>
  <Application>Microsoft Office PowerPoint</Application>
  <PresentationFormat>Custom</PresentationFormat>
  <Paragraphs>175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Roboto</vt:lpstr>
      <vt:lpstr>Play</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Mehala B</dc:creator>
  <cp:lastModifiedBy>Gunavardhini Yalamanchili</cp:lastModifiedBy>
  <cp:revision>1</cp:revision>
  <dcterms:created xsi:type="dcterms:W3CDTF">2024-08-05T08:59:35Z</dcterms:created>
  <dcterms:modified xsi:type="dcterms:W3CDTF">2024-08-25T13:37:33Z</dcterms:modified>
</cp:coreProperties>
</file>