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63a587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63a587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63a587b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63a587b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63a587b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63a587b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3a587b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63a587b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6bc7c9a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6bc7c9a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6bc7c9a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6bc7c9a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ae8641e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ae8641e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53025" y="457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And Functions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5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801825"/>
            <a:ext cx="8520600" cy="3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1"/>
              <a:t>Java array is an object which contains elements of a similar data type. Additionally, The elements of an array are stored in a contiguous memory location. It is a data structure where we store similar elements. We can store only a fixed set of elements in a Java array.</a:t>
            </a:r>
            <a:endParaRPr sz="2351"/>
          </a:p>
          <a:p>
            <a:pPr indent="-3443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51"/>
              <a:t>In Java, all arrays are dynamically allocated</a:t>
            </a:r>
            <a:endParaRPr sz="2351"/>
          </a:p>
          <a:p>
            <a:pPr indent="-3443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1"/>
              <a:t>Arrays are stored in contiguous memory [consecutive memory locations].</a:t>
            </a:r>
            <a:endParaRPr sz="2351"/>
          </a:p>
          <a:p>
            <a:pPr indent="-3443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1"/>
              <a:t>Since arrays are objects in Java, we can find their length using the object property length. This is different from C/C++, where we find length using sizeof.</a:t>
            </a:r>
            <a:endParaRPr sz="2351"/>
          </a:p>
          <a:p>
            <a:pPr indent="-3443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1"/>
              <a:t>A Java array variable can also be declared like other variables with [] after the data type.</a:t>
            </a:r>
            <a:endParaRPr sz="235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64025"/>
            <a:ext cx="8520600" cy="4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can contain primitives (int, char, etc.) and object (or non-primitive) references of a class depending on the definition of the array.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case of primitive data types, the actual values are stored in contiguous memory locations.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case of class objects, the actual objects are stored in a heap segment.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244475"/>
            <a:ext cx="8520600" cy="4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int a[]=new int[5];//declaration and instantiation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a[0]=10;//initialization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a[1]=20;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a[2]=70;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a[3]=40;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a[4]=50;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//traversing array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for(int i=0;i&lt;a.length;i++)//length is the property of array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System.out.println(a[i]);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}}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Multidimensional Arrays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multidimensional array is an array of arrays. Each element of a multidimensional array is an array itself. For example,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int[][] a = new int[3][4];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Here, we have created a multidimensional array named a. It is a 2-dimensional array, that can hold a maximum of 12 elements,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650" y="3178000"/>
            <a:ext cx="4241625" cy="20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04125" y="8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In Java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04125" y="65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is a block of code which only runs when it is called.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pass data, known as parameters, into a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Methods are used to perform certain actions, and they are also known as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158950"/>
            <a:ext cx="66675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10B38"/>
                </a:solidFill>
                <a:highlight>
                  <a:srgbClr val="FFFFFF"/>
                </a:highlight>
              </a:rPr>
              <a:t>Method Overloading in Java</a:t>
            </a:r>
            <a:endParaRPr sz="22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/>
              <a:t> multiple methods having same name but different in parameters, it is known as Method Overloading.</a:t>
            </a:r>
            <a:endParaRPr b="1" sz="19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3239"/>
                </a:solidFill>
                <a:highlight>
                  <a:schemeClr val="lt1"/>
                </a:highlight>
              </a:rPr>
              <a:t>Different Ways of Method Overloading in Java</a:t>
            </a:r>
            <a:endParaRPr b="1">
              <a:solidFill>
                <a:srgbClr val="273239"/>
              </a:solidFill>
              <a:highlight>
                <a:schemeClr val="lt1"/>
              </a:highlight>
            </a:endParaRPr>
          </a:p>
          <a:p>
            <a:pPr indent="-342900" lvl="0" marL="6858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lang="en">
                <a:solidFill>
                  <a:srgbClr val="273239"/>
                </a:solidFill>
                <a:highlight>
                  <a:schemeClr val="lt1"/>
                </a:highlight>
              </a:rPr>
              <a:t>Changing the Number of Parameters.</a:t>
            </a:r>
            <a:endParaRPr>
              <a:solidFill>
                <a:srgbClr val="273239"/>
              </a:solidFill>
              <a:highlight>
                <a:schemeClr val="lt1"/>
              </a:highlight>
            </a:endParaRPr>
          </a:p>
          <a:p>
            <a:pPr indent="-342900" lvl="0" marL="6858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lang="en">
                <a:solidFill>
                  <a:srgbClr val="273239"/>
                </a:solidFill>
                <a:highlight>
                  <a:schemeClr val="lt1"/>
                </a:highlight>
              </a:rPr>
              <a:t>Changing Data Types of the Arguments.</a:t>
            </a:r>
            <a:endParaRPr>
              <a:solidFill>
                <a:srgbClr val="273239"/>
              </a:solidFill>
              <a:highlight>
                <a:schemeClr val="lt1"/>
              </a:highlight>
            </a:endParaRPr>
          </a:p>
          <a:p>
            <a:pPr indent="-342900" lvl="0" marL="6858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lang="en">
                <a:solidFill>
                  <a:srgbClr val="273239"/>
                </a:solidFill>
                <a:highlight>
                  <a:schemeClr val="lt1"/>
                </a:highlight>
              </a:rPr>
              <a:t>Changing the Order of the Parameters of Methods</a:t>
            </a:r>
            <a:endParaRPr sz="2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Varargs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06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Java, varargs (variable-length arguments) is a feature that allows a method to accept a variable number of arguments of the same type.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Varargs are useful when you want to create methods that can take a different number of arguments without having to specify them individually.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Varargs are represented by an ellipsis (...) followed by the argument type.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