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h7LH+a8L2x54jYRB5ozz/7DXT5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c24deeb15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c24deeb15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4c24deeb15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c24deeb15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c24deeb15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4c24deeb15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107313" y="277793"/>
            <a:ext cx="9144000" cy="859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Object Oriented Concepts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991564" y="1507020"/>
            <a:ext cx="9144000" cy="422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• Class &amp; Object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• Access Specifier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401775" y="630675"/>
            <a:ext cx="10515600" cy="54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Objects are created from the </a:t>
            </a:r>
            <a:r>
              <a:rPr b="1" lang="en-US"/>
              <a:t>new</a:t>
            </a:r>
            <a:r>
              <a:rPr lang="en-US"/>
              <a:t> keyword in Java.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time you do something like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ClassName objectName = </a:t>
            </a:r>
            <a:r>
              <a:rPr b="1" lang="en-US"/>
              <a:t>new</a:t>
            </a:r>
            <a:r>
              <a:rPr lang="en-US"/>
              <a:t> ClassName();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JVM allocates the necessary memory in the </a:t>
            </a:r>
            <a:r>
              <a:rPr b="1" lang="en-US"/>
              <a:t>Heap Area</a:t>
            </a:r>
            <a:r>
              <a:rPr lang="en-US"/>
              <a:t> to create this object, once this memory is allocated it holds the reference to this memory through some variable which is </a:t>
            </a:r>
            <a:r>
              <a:rPr b="1" lang="en-US"/>
              <a:t>objectName</a:t>
            </a:r>
            <a:r>
              <a:rPr lang="en-US"/>
              <a:t> here.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All </a:t>
            </a:r>
            <a:r>
              <a:rPr b="1" i="1" lang="en-US"/>
              <a:t>object instances</a:t>
            </a:r>
            <a:r>
              <a:rPr i="1" lang="en-US"/>
              <a:t> and </a:t>
            </a:r>
            <a:r>
              <a:rPr b="1" i="1" lang="en-US"/>
              <a:t>arrays</a:t>
            </a:r>
            <a:r>
              <a:rPr i="1" lang="en-US"/>
              <a:t> are stored in a heap.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Constructor</a:t>
            </a:r>
            <a:endParaRPr/>
          </a:p>
        </p:txBody>
      </p:sp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Constructor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is a special method having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same name as the class name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 explicit return type not even void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may be parameterized or parameter less.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Parameterized constructor is used init state of the object.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a class does not explicitly declare any constr , the Java compiler automatically provides a no-argument constructor, called the default constructor. 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default constructor implicitly calls the super class's  no-argument constructor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1981200" y="152401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Constructor</a:t>
            </a:r>
            <a:endParaRPr/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1981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constructor is used to initialize a newly created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implicitly invoked just after the memory is allocated for the object using ‘new’ keyword.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It is a special method with same name as it’s class name.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No return type for constructor. Not even void.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A constructor without input parameter is default constructor.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Constructor can be overloaded.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this keyword </a:t>
            </a:r>
            <a:endParaRPr/>
          </a:p>
        </p:txBody>
      </p:sp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1. To unhide , instance variables from method local variables.(to resolve the conflict)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eg : this.name=name;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2. To invoke the constructor ,  from another overloaded constructor in the same class.(constructor chaining , to avoid duplication)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/>
              <a:t> reference</a:t>
            </a:r>
            <a:endParaRPr/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class member gets a hidden parameter: the ‘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/>
              <a:t>’ reference.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‘this’ </a:t>
            </a:r>
            <a:r>
              <a:rPr lang="en-US"/>
              <a:t>is a keyword in Java.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‘this’</a:t>
            </a:r>
            <a:r>
              <a:rPr lang="en-US"/>
              <a:t> points to the current object.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‘this’ </a:t>
            </a:r>
            <a:r>
              <a:rPr lang="en-US"/>
              <a:t>always holds address of an object which  invokes the member  function.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‘this’</a:t>
            </a:r>
            <a:r>
              <a:rPr lang="en-US"/>
              <a:t>?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access current object.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call the constructor of the same class.//constructor chaining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remove shadowing of instance fields.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/>
              <a:t> reference</a:t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4627808" y="1674254"/>
            <a:ext cx="1056068" cy="914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3"/>
          <p:cNvCxnSpPr>
            <a:stCxn id="175" idx="1"/>
          </p:cNvCxnSpPr>
          <p:nvPr/>
        </p:nvCxnSpPr>
        <p:spPr>
          <a:xfrm flipH="1" rot="10800000">
            <a:off x="5683876" y="2112254"/>
            <a:ext cx="1081800" cy="1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77" name="Google Shape;177;p13"/>
          <p:cNvSpPr txBox="1"/>
          <p:nvPr/>
        </p:nvSpPr>
        <p:spPr>
          <a:xfrm>
            <a:off x="6324600" y="1751527"/>
            <a:ext cx="4343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the constructor of the same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3"/>
          <p:cNvSpPr/>
          <p:nvPr/>
        </p:nvSpPr>
        <p:spPr>
          <a:xfrm>
            <a:off x="5020077" y="4592391"/>
            <a:ext cx="475445" cy="103031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3"/>
          <p:cNvCxnSpPr>
            <a:stCxn id="178" idx="1"/>
          </p:cNvCxnSpPr>
          <p:nvPr/>
        </p:nvCxnSpPr>
        <p:spPr>
          <a:xfrm rot="10800000">
            <a:off x="4200177" y="4973446"/>
            <a:ext cx="819900" cy="13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80" name="Google Shape;180;p13"/>
          <p:cNvSpPr txBox="1"/>
          <p:nvPr/>
        </p:nvSpPr>
        <p:spPr>
          <a:xfrm>
            <a:off x="1691426" y="4419600"/>
            <a:ext cx="28848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shadowing of instance fields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3"/>
          <p:cNvSpPr/>
          <p:nvPr/>
        </p:nvSpPr>
        <p:spPr>
          <a:xfrm>
            <a:off x="1398550" y="1486325"/>
            <a:ext cx="2971800" cy="2864100"/>
          </a:xfrm>
          <a:prstGeom prst="roundRect">
            <a:avLst>
              <a:gd fmla="val 0" name="adj"/>
            </a:avLst>
          </a:prstGeom>
          <a:solidFill>
            <a:srgbClr val="EBECC6"/>
          </a:solidFill>
          <a:ln cap="flat" cmpd="sng" w="254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MyDate()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this(20);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MyDate(int dd)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this.dd=dd;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//In 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MyDate m=new MyDate();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5257800" y="3962400"/>
            <a:ext cx="5105400" cy="2057400"/>
          </a:xfrm>
          <a:prstGeom prst="roundRect">
            <a:avLst>
              <a:gd fmla="val 0" name="adj"/>
            </a:avLst>
          </a:prstGeom>
          <a:solidFill>
            <a:srgbClr val="FAFAB4"/>
          </a:solidFill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MyDate(int dd,int mm,int yy)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1" marL="7477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this.dd=dd;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1" marL="7477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this.mm=mm;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1" marL="7477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this.yy=yy;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0513" lvl="0" marL="2905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 MyDate(int dd,int mm,int yy)</a:t>
            </a:r>
            <a:endParaRPr/>
          </a:p>
          <a:p>
            <a:pPr indent="-290513" lvl="0" marL="29051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90513" lvl="1" marL="74771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this.dd=dd;</a:t>
            </a:r>
            <a:endParaRPr/>
          </a:p>
          <a:p>
            <a:pPr indent="-290513" lvl="1" marL="74771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this.mm=mm;</a:t>
            </a:r>
            <a:endParaRPr/>
          </a:p>
          <a:p>
            <a:pPr indent="-290513" lvl="1" marL="74771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this.yy=yy;</a:t>
            </a:r>
            <a:endParaRPr/>
          </a:p>
          <a:p>
            <a:pPr indent="-290513" lvl="0" marL="29051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112713" lvl="0" marL="29051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 in Java</a:t>
            </a:r>
            <a:endParaRPr/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 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Copy created per class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static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Instance 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Copy created per instance of the class.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 Variable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Occur within a method and blocks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Copy created per method call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If used ,must be initialized or compiler complains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1981200" y="1600201"/>
            <a:ext cx="4114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Accessor /getters methods merely access instance fields/variables.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e.g.   getXXX() methods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 txBox="1"/>
          <p:nvPr>
            <p:ph idx="2" type="body"/>
          </p:nvPr>
        </p:nvSpPr>
        <p:spPr>
          <a:xfrm>
            <a:off x="6019800" y="1600201"/>
            <a:ext cx="4191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Mutator /setters methods actually change contents of instance fields.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e.g. setXXX(…) methods</a:t>
            </a:r>
            <a:endParaRPr/>
          </a:p>
        </p:txBody>
      </p:sp>
      <p:sp>
        <p:nvSpPr>
          <p:cNvPr id="200" name="Google Shape;200;p16"/>
          <p:cNvSpPr txBox="1"/>
          <p:nvPr>
            <p:ph type="title"/>
          </p:nvPr>
        </p:nvSpPr>
        <p:spPr>
          <a:xfrm>
            <a:off x="1428509" y="1984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Getters And Setters Methods</a:t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2286000" y="3581400"/>
            <a:ext cx="5715000" cy="2971800"/>
          </a:xfrm>
          <a:prstGeom prst="roundRect">
            <a:avLst>
              <a:gd fmla="val 0" name="adj"/>
            </a:avLst>
          </a:prstGeom>
          <a:solidFill>
            <a:srgbClr val="EBECC6"/>
          </a:solidFill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MyDate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int day,month,year;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setDay (int 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day=d;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int getDay()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day;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/>
              <a:t>Variable</a:t>
            </a:r>
            <a:endParaRPr/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characteristics or behaviors belong to the class rather than a specific instance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interestRate</a:t>
            </a:r>
            <a:r>
              <a:rPr lang="en-US"/>
              <a:t>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calculateInterest</a:t>
            </a:r>
            <a:r>
              <a:rPr lang="en-US"/>
              <a:t> method for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savingsAccount</a:t>
            </a:r>
            <a:r>
              <a:rPr lang="en-US"/>
              <a:t> class.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/>
              <a:t> variable in Employee to count the number of objects.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Such data members are static for all instances.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Change in static variable value affects all instances.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400"/>
              <a:t>Object-Oriented Programming</a:t>
            </a:r>
            <a:endParaRPr sz="50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Object</a:t>
            </a:r>
            <a:r>
              <a:rPr lang="en-US"/>
              <a:t> means a real-world entity such as a pen, chair, table, computer, watch,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</a:t>
            </a:r>
            <a:r>
              <a:rPr b="1" lang="en-US"/>
              <a:t>Object-Oriented Programming</a:t>
            </a:r>
            <a:r>
              <a:rPr lang="en-US"/>
              <a:t> is a methodology or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paradigm to design a program using classes and objects.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simplifies software development and maintenance by providing some concepts: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Key concepts of object-oriented programming are: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Abstraction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Encapsulation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Inheritance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Polymorphism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Variables in Memory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1981200" y="5303839"/>
            <a:ext cx="8229600" cy="46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single copy exists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-Courseware.jpg" id="216" name="Google Shape;2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524001"/>
            <a:ext cx="74676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Method</a:t>
            </a:r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1947863" y="1354138"/>
            <a:ext cx="8229600" cy="4970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method can access static data members only.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method is invoked using class name.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 </a:t>
            </a: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&lt;class name&gt;.&lt;method name&gt;()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Reference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US"/>
              <a:t> is never passed to a </a:t>
            </a: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method.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Method</a:t>
            </a:r>
            <a:endParaRPr/>
          </a:p>
        </p:txBody>
      </p:sp>
      <p:sp>
        <p:nvSpPr>
          <p:cNvPr id="230" name="Google Shape;230;p20"/>
          <p:cNvSpPr/>
          <p:nvPr>
            <p:ph idx="1" type="body"/>
          </p:nvPr>
        </p:nvSpPr>
        <p:spPr>
          <a:xfrm>
            <a:off x="1905000" y="1219200"/>
            <a:ext cx="4495800" cy="4267200"/>
          </a:xfrm>
          <a:prstGeom prst="roundRect">
            <a:avLst>
              <a:gd fmla="val 0" name="adj"/>
            </a:avLst>
          </a:prstGeom>
          <a:solidFill>
            <a:srgbClr val="EBECC6"/>
          </a:solidFill>
          <a:ln cap="flat" cmpd="sng" w="254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0513" lvl="0" marL="290513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Employee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private </a:t>
            </a:r>
            <a:r>
              <a:rPr b="1"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int count</a:t>
            </a: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public </a:t>
            </a:r>
            <a:r>
              <a:rPr b="1"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int showCount()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{ 	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return </a:t>
            </a:r>
            <a:r>
              <a:rPr b="1"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53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53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53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53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53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53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20"/>
          <p:cNvSpPr/>
          <p:nvPr/>
        </p:nvSpPr>
        <p:spPr>
          <a:xfrm>
            <a:off x="4495800" y="2971800"/>
            <a:ext cx="5715000" cy="3276600"/>
          </a:xfrm>
          <a:prstGeom prst="roundRect">
            <a:avLst>
              <a:gd fmla="val 0" name="adj"/>
            </a:avLst>
          </a:prstGeom>
          <a:solidFill>
            <a:srgbClr val="FAFAB4"/>
          </a:solidFill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 args[])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numberOfEmployees=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Employee.showCount();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System.out.println(numberOfEmployees);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public static void main</a:t>
            </a:r>
            <a:endParaRPr sz="2800"/>
          </a:p>
        </p:txBody>
      </p:sp>
      <p:sp>
        <p:nvSpPr>
          <p:cNvPr id="238" name="Google Shape;238;p21"/>
          <p:cNvSpPr txBox="1"/>
          <p:nvPr>
            <p:ph idx="1" type="body"/>
          </p:nvPr>
        </p:nvSpPr>
        <p:spPr>
          <a:xfrm>
            <a:off x="1968321" y="153580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-US"/>
              <a:t> is static method and called before instantiation of the class.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Since it is static, it is automatically invoked by the startup code.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the entry point of a class.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Loader will load the class and search for main method to enter into class, so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main()is </a:t>
            </a:r>
            <a:r>
              <a:rPr lang="en-US"/>
              <a:t>declared as static.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So,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ClassName.main(…)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/>
              <a:t>initialization blocks</a:t>
            </a:r>
            <a:endParaRPr/>
          </a:p>
        </p:txBody>
      </p:sp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1981200" y="1371601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Arbitrary blocks of code.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Executed before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-US"/>
              <a:t> when class is loaded.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for initializing static variables.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class can have more than one static blocks.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more than one static blocks exists in a program then called in the order they appear in the source code.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3352800" y="4724400"/>
            <a:ext cx="5791200" cy="1600200"/>
          </a:xfrm>
          <a:prstGeom prst="roundRect">
            <a:avLst>
              <a:gd fmla="val 0" name="adj"/>
            </a:avLst>
          </a:prstGeom>
          <a:solidFill>
            <a:srgbClr val="FAFAB4"/>
          </a:solidFill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//manipulation of static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Abstraction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Abstraction is the process of identifying the key aspects of an entity and ignoring the rest.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those aspects are selected that are important to the current problem scenario.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Hiding internal details and showing functionality</a:t>
            </a:r>
            <a:r>
              <a:rPr lang="en-US"/>
              <a:t> is known as abstraction.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 phone call, we don't know the internal processing.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Encapsulation is a mechanism used to hide the data,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 internal structure and implementation details of an object.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All interaction with the object is through public interface of operations.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42900" lvl="1" marL="3429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The user knows only about the interface; </a:t>
            </a:r>
            <a:endParaRPr/>
          </a:p>
          <a:p>
            <a:pPr indent="-342900" lvl="1" marL="3429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any changes to the implementation does not affect the user.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c24deeb15_0_6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</a:t>
            </a:r>
            <a:endParaRPr/>
          </a:p>
        </p:txBody>
      </p:sp>
      <p:sp>
        <p:nvSpPr>
          <p:cNvPr id="114" name="Google Shape;114;g24c24deeb15_0_6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3300"/>
              <a:t>Class is used to defines a new data type.</a:t>
            </a:r>
            <a:endParaRPr sz="33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3300"/>
              <a:t>Once we defined, this new data type can be used to create objects of that type. </a:t>
            </a:r>
            <a:endParaRPr sz="33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3300"/>
              <a:t>Thus, we can say that a class is a template for an object, and an object is an instance of a class. A class in Java contains methods, fields, constructors, blocks, and interfaces.</a:t>
            </a:r>
            <a:endParaRPr sz="3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</a:t>
            </a:r>
            <a:br>
              <a:rPr lang="en-US"/>
            </a:b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838200" y="1069127"/>
            <a:ext cx="10515600" cy="51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class is a user defined blueprint or prototype from which objects are created.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represents the set of properties or methods that are common to all objects of one type.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 includes data members, methods, constructors etc…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E.g. Student,Employee,Customer,Account etc..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838200" y="87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773025" y="125332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6098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The Object is an entity that has state and behavior. </a:t>
            </a:r>
            <a:endParaRPr sz="3100"/>
          </a:p>
          <a:p>
            <a:pPr indent="-26098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The object is an instance of a class and an object is a real-world entity.</a:t>
            </a:r>
            <a:endParaRPr sz="3100"/>
          </a:p>
          <a:p>
            <a:pPr indent="-26098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 To access the members which are defined in the class you need to create an object.</a:t>
            </a:r>
            <a:endParaRPr sz="3100"/>
          </a:p>
          <a:p>
            <a:pPr indent="-26098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for example: a chair, pen, table, bike, book, etc are the example of Object.</a:t>
            </a:r>
            <a:endParaRPr sz="3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 Creation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create an object with the help of a new operator.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The new operator is used to dynamically allocates memory for an </a:t>
            </a:r>
            <a:r>
              <a:rPr lang="en-US"/>
              <a:t>o</a:t>
            </a:r>
            <a:r>
              <a:rPr lang="en-US"/>
              <a:t>bject and returns a reference to it.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new operator also invokes the class constructor.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e.g. </a:t>
            </a:r>
            <a:r>
              <a:rPr lang="en-US"/>
              <a:t>Box obj = new Box();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Here we can create an object of Box class and obj is a reference to an object of type Box.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c24deeb15_0_77"/>
          <p:cNvSpPr txBox="1"/>
          <p:nvPr>
            <p:ph idx="1" type="body"/>
          </p:nvPr>
        </p:nvSpPr>
        <p:spPr>
          <a:xfrm>
            <a:off x="838200" y="469375"/>
            <a:ext cx="10515600" cy="570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39" name="Google Shape;139;g24c24deeb15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200" y="1102450"/>
            <a:ext cx="6673525" cy="34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2021-04-24T07:34:57Z</dcterms:created>
  <dc:creator>HP</dc:creator>
</cp:coreProperties>
</file>