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3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58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3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7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5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76A9-64FE-46FC-80FE-BCCF3C613495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A340-F9EF-47D6-982F-96D269EF6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7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群組 78"/>
          <p:cNvGrpSpPr/>
          <p:nvPr/>
        </p:nvGrpSpPr>
        <p:grpSpPr>
          <a:xfrm>
            <a:off x="1146184" y="461859"/>
            <a:ext cx="6851633" cy="5934283"/>
            <a:chOff x="251520" y="113608"/>
            <a:chExt cx="6851633" cy="5934283"/>
          </a:xfrm>
        </p:grpSpPr>
        <p:sp>
          <p:nvSpPr>
            <p:cNvPr id="4" name="文字方塊 3"/>
            <p:cNvSpPr txBox="1"/>
            <p:nvPr/>
          </p:nvSpPr>
          <p:spPr>
            <a:xfrm>
              <a:off x="251520" y="113608"/>
              <a:ext cx="1212850" cy="121285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600" kern="100" dirty="0" smtClean="0">
                  <a:effectLst/>
                  <a:ea typeface="新細明體"/>
                  <a:cs typeface="Times New Roman"/>
                </a:rPr>
                <a:t>文字</a:t>
              </a:r>
              <a:endParaRPr lang="en-US" altLang="zh-TW" sz="1600" kern="100" dirty="0" smtClean="0">
                <a:effectLst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TW" sz="1600" kern="100" dirty="0" smtClean="0">
                  <a:effectLst/>
                  <a:ea typeface="新細明體"/>
                  <a:cs typeface="Times New Roman"/>
                </a:rPr>
                <a:t>編輯器</a:t>
              </a:r>
              <a:endParaRPr lang="zh-TW" sz="2400" kern="100" dirty="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6" name="直線單箭頭接點 5"/>
            <p:cNvCxnSpPr>
              <a:stCxn id="4" idx="6"/>
              <a:endCxn id="9" idx="1"/>
            </p:cNvCxnSpPr>
            <p:nvPr/>
          </p:nvCxnSpPr>
          <p:spPr>
            <a:xfrm>
              <a:off x="1464370" y="720033"/>
              <a:ext cx="3399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804361" y="427645"/>
              <a:ext cx="1584176" cy="584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/>
                <a:t>原始碼</a:t>
              </a:r>
              <a:endParaRPr lang="en-US" altLang="zh-TW" sz="1600" dirty="0" smtClean="0"/>
            </a:p>
            <a:p>
              <a:pPr algn="ctr"/>
              <a:r>
                <a:rPr lang="zh-TW" altLang="en-US" sz="1600" dirty="0" smtClean="0"/>
                <a:t>格式：文字檔</a:t>
              </a:r>
              <a:endParaRPr lang="zh-TW" altLang="en-US" sz="1600" dirty="0"/>
            </a:p>
          </p:txBody>
        </p: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 flipH="1">
              <a:off x="2591897" y="1012420"/>
              <a:ext cx="4552" cy="181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85472" y="1193728"/>
              <a:ext cx="1212850" cy="121285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1600" kern="100" dirty="0">
                  <a:ea typeface="新細明體"/>
                  <a:cs typeface="Times New Roman"/>
                </a:rPr>
                <a:t>編譯器</a:t>
              </a:r>
              <a:endParaRPr lang="zh-TW" sz="2400" kern="100" dirty="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20" name="直線單箭頭接點 19"/>
            <p:cNvCxnSpPr>
              <a:stCxn id="14" idx="4"/>
              <a:endCxn id="24" idx="0"/>
            </p:cNvCxnSpPr>
            <p:nvPr/>
          </p:nvCxnSpPr>
          <p:spPr>
            <a:xfrm>
              <a:off x="2591897" y="2406578"/>
              <a:ext cx="0" cy="1951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799809" y="2601696"/>
              <a:ext cx="1584176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/>
                <a:t>錯誤訊息</a:t>
              </a:r>
              <a:endParaRPr lang="zh-TW" altLang="en-US" sz="16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635896" y="2478586"/>
              <a:ext cx="1728192" cy="584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/>
                <a:t>目的檔</a:t>
              </a:r>
              <a:endParaRPr lang="en-US" altLang="zh-TW" sz="1600" dirty="0" smtClean="0"/>
            </a:p>
            <a:p>
              <a:pPr algn="ctr"/>
              <a:r>
                <a:rPr lang="zh-TW" altLang="en-US" sz="1600" dirty="0" smtClean="0"/>
                <a:t>格式：二進位檔</a:t>
              </a:r>
              <a:endParaRPr lang="zh-TW" altLang="en-US" sz="1600" dirty="0"/>
            </a:p>
          </p:txBody>
        </p:sp>
        <p:cxnSp>
          <p:nvCxnSpPr>
            <p:cNvPr id="38" name="肘形接點 37"/>
            <p:cNvCxnSpPr>
              <a:stCxn id="14" idx="6"/>
              <a:endCxn id="36" idx="0"/>
            </p:cNvCxnSpPr>
            <p:nvPr/>
          </p:nvCxnSpPr>
          <p:spPr>
            <a:xfrm>
              <a:off x="3198322" y="1800153"/>
              <a:ext cx="1301670" cy="67843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6" idx="2"/>
              <a:endCxn id="43" idx="0"/>
            </p:cNvCxnSpPr>
            <p:nvPr/>
          </p:nvCxnSpPr>
          <p:spPr>
            <a:xfrm>
              <a:off x="4499992" y="3063361"/>
              <a:ext cx="0" cy="160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3893567" y="3224262"/>
              <a:ext cx="1212850" cy="121285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1600" kern="100" dirty="0" smtClean="0">
                  <a:effectLst/>
                  <a:ea typeface="新細明體"/>
                  <a:cs typeface="Times New Roman"/>
                </a:rPr>
                <a:t>連結器</a:t>
              </a:r>
              <a:endParaRPr lang="zh-TW" sz="1600" kern="100" dirty="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907704" y="3538299"/>
              <a:ext cx="1728192" cy="584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/>
                <a:t>其他目的檔</a:t>
              </a:r>
              <a:endParaRPr lang="en-US" altLang="zh-TW" sz="1600" dirty="0" smtClean="0"/>
            </a:p>
            <a:p>
              <a:pPr algn="ctr"/>
              <a:r>
                <a:rPr lang="zh-TW" altLang="en-US" sz="1600" dirty="0" smtClean="0"/>
                <a:t>格式：二進位檔</a:t>
              </a:r>
              <a:endParaRPr lang="zh-TW" altLang="en-US" sz="1600" dirty="0"/>
            </a:p>
          </p:txBody>
        </p:sp>
        <p:cxnSp>
          <p:nvCxnSpPr>
            <p:cNvPr id="54" name="直線單箭頭接點 53"/>
            <p:cNvCxnSpPr>
              <a:stCxn id="53" idx="3"/>
              <a:endCxn id="43" idx="2"/>
            </p:cNvCxnSpPr>
            <p:nvPr/>
          </p:nvCxnSpPr>
          <p:spPr>
            <a:xfrm>
              <a:off x="3635896" y="3830687"/>
              <a:ext cx="2576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5364088" y="3538298"/>
              <a:ext cx="1728192" cy="584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可執行檔</a:t>
              </a:r>
              <a:endParaRPr lang="en-US" altLang="zh-TW" sz="1600" dirty="0" smtClean="0"/>
            </a:p>
            <a:p>
              <a:pPr algn="ctr"/>
              <a:r>
                <a:rPr lang="zh-TW" altLang="en-US" sz="1600" dirty="0" smtClean="0"/>
                <a:t>格式：二進位檔</a:t>
              </a:r>
              <a:endParaRPr lang="zh-TW" altLang="en-US" sz="1600" dirty="0"/>
            </a:p>
          </p:txBody>
        </p:sp>
        <p:cxnSp>
          <p:nvCxnSpPr>
            <p:cNvPr id="63" name="直線單箭頭接點 62"/>
            <p:cNvCxnSpPr>
              <a:stCxn id="43" idx="6"/>
              <a:endCxn id="61" idx="1"/>
            </p:cNvCxnSpPr>
            <p:nvPr/>
          </p:nvCxnSpPr>
          <p:spPr>
            <a:xfrm flipV="1">
              <a:off x="5106417" y="3830686"/>
              <a:ext cx="25767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61" idx="2"/>
              <a:endCxn id="69" idx="0"/>
            </p:cNvCxnSpPr>
            <p:nvPr/>
          </p:nvCxnSpPr>
          <p:spPr>
            <a:xfrm>
              <a:off x="6228184" y="4123073"/>
              <a:ext cx="6832" cy="1700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5628591" y="4293096"/>
              <a:ext cx="1212850" cy="121285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1600" kern="100" dirty="0" smtClean="0">
                  <a:effectLst/>
                  <a:ea typeface="新細明體"/>
                  <a:cs typeface="Times New Roman"/>
                </a:rPr>
                <a:t>載入器</a:t>
              </a:r>
              <a:endParaRPr lang="zh-TW" sz="1600" kern="100" dirty="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70" name="直線單箭頭接點 69"/>
            <p:cNvCxnSpPr>
              <a:stCxn id="69" idx="4"/>
              <a:endCxn id="75" idx="0"/>
            </p:cNvCxnSpPr>
            <p:nvPr/>
          </p:nvCxnSpPr>
          <p:spPr>
            <a:xfrm>
              <a:off x="6235016" y="5505946"/>
              <a:ext cx="4041" cy="203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5374961" y="5709337"/>
              <a:ext cx="1728192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/>
                <a:t>電腦執行</a:t>
              </a:r>
              <a:endParaRPr lang="zh-TW" altLang="en-US" sz="16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979712" y="2329135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失敗</a:t>
              </a:r>
              <a:endParaRPr lang="zh-TW" altLang="en-US" sz="1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239852" y="1492376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71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如螢幕大小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施華桐</dc:creator>
  <cp:lastModifiedBy>施華桐</cp:lastModifiedBy>
  <cp:revision>3</cp:revision>
  <dcterms:created xsi:type="dcterms:W3CDTF">2015-11-01T07:23:10Z</dcterms:created>
  <dcterms:modified xsi:type="dcterms:W3CDTF">2015-11-01T07:58:49Z</dcterms:modified>
</cp:coreProperties>
</file>