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7606-2A27-4A30-AD5F-83D70F74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153E9-6BD5-4142-94C0-3EEAE0BC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6CE4-C27F-42DF-9D11-51DE620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91608-6084-404D-9B3C-C8F8FA97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6A0D-1BE6-4289-A367-1F74329B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3D5-D3CE-4B71-9516-8D574A6B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C889E-A150-4BDA-ACDC-DABE24E1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4C37-D086-4950-8009-4159DB66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94D7-372E-4A12-B368-CE96607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626C-CB00-4ADF-811F-3D8308CB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88E0E-F040-4C61-8788-D9CA19BA7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78E21-DC12-463F-BBD6-0C9E7626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45F8-D4F5-4490-ADA4-57CF13E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7B8C-FAEB-4054-82D1-69BDC730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F86A-0F7E-40F8-ACBA-58C70D4F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55C7-320C-4834-81B2-6A43302E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2169-CC54-44F9-855B-238CD726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428D-98CC-4E56-9B5B-C6BD6EEE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F0E8-42E4-4965-BAF3-7B7CB1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DADF-6355-4D09-9265-F3FBF915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D73-BA7B-48F0-BEEE-035C54C6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50C6-E0F7-4067-9837-255503B7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4AEE-1D4E-485A-9C85-8672941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FE63-92A0-467A-8352-82C19856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A9A9-C6AB-445C-BBB9-BD516908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7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16A1-1CBC-4F40-B0DF-B3E691FC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4284-44F1-4F22-B8B1-31971A732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DE189-5930-4EDC-BC95-4B9E4791A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51CC-3E15-4381-A85C-63F7E731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8AB51-2825-47B5-956E-C9845FB5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7E1E-11B2-43C8-9F9A-7D653F4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2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868F-5806-4A63-838D-36E94DF6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6DCF-5A09-4B90-ADB4-EB7CA65D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CC602-175E-40F7-849E-990788B26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A41A0-6AD8-43BB-8091-0B24F9455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3645-C49F-44AF-8F18-427D07D5C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CE600-2078-4F13-81DD-F66B0230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44FB9-92EF-4043-92C2-5AFF4F0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29123-A0F5-44D5-AEC9-2A621E34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5718-1171-47D1-8FA1-9DE14A4D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41913-07D4-4733-944B-F6E11CCC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E543B-E641-4828-94A1-46EF6D78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5DDBD-7574-4144-BF72-89CE941F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8D31E-DA64-4848-9E8A-12BD04B8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D1035-F85C-4C7F-9852-E26B0572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E1DF-6BCB-4C20-B9EE-060104D3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6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1EC3-113D-4BF6-B534-9CEA42A7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A60C-B35C-4D31-8A77-EBF1946A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4FA11-51FC-405B-9401-16BA2F3F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22E1-228C-4473-B0DC-303244DF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231F-3F9F-4ED6-8393-699B770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E91C-E419-49A4-9334-880215F5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514E-D3F6-45AD-8F98-F4C36269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806F3-61BE-4405-A543-068FE22DB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5D939-7AB7-4583-A119-6CDD9F6E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B9C5-9FE6-46F2-BBBB-751D9D97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12284-9F14-4C4D-879E-AD7AB3D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1B7C-E726-41F8-A77E-6FA8257A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C2DDC-28C5-4826-89C8-D5D0F67B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22B7-5380-47BC-B880-CFE1B385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A1A1-734F-4FAD-916C-054414E5F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D4E6-BDAE-4D77-B175-77065834E62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81CA-24EE-4409-8797-4CD96BD82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2002-589F-4D29-BADC-7B8E5B819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EDA9-1BE5-4270-A676-18D26C290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7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2F05-E2A4-4576-A50C-261AB3234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5">
                    <a:lumMod val="75000"/>
                  </a:schemeClr>
                </a:solidFill>
              </a:rPr>
              <a:t>Bank-Application</a:t>
            </a:r>
            <a:endParaRPr lang="en-IN" b="1" i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7F1F5-FCCC-4E5E-B8EC-E496B0D2B09F}"/>
              </a:ext>
            </a:extLst>
          </p:cNvPr>
          <p:cNvSpPr txBox="1"/>
          <p:nvPr/>
        </p:nvSpPr>
        <p:spPr>
          <a:xfrm>
            <a:off x="1265274" y="1233377"/>
            <a:ext cx="39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5.Office work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EB4B9-E98D-4198-B45F-4BE96EF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08" y="1440730"/>
            <a:ext cx="6601746" cy="4486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6DD85-13A4-4B98-912E-4485FF88C063}"/>
              </a:ext>
            </a:extLst>
          </p:cNvPr>
          <p:cNvSpPr txBox="1"/>
          <p:nvPr/>
        </p:nvSpPr>
        <p:spPr>
          <a:xfrm>
            <a:off x="1265274" y="2775098"/>
            <a:ext cx="236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Option:5</a:t>
            </a:r>
          </a:p>
          <a:p>
            <a:r>
              <a:rPr lang="en-US" dirty="0"/>
              <a:t>Key:1432;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8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37114-A68B-4043-B875-9D9081D7E48A}"/>
              </a:ext>
            </a:extLst>
          </p:cNvPr>
          <p:cNvSpPr txBox="1"/>
          <p:nvPr/>
        </p:nvSpPr>
        <p:spPr>
          <a:xfrm>
            <a:off x="1073888" y="1105786"/>
            <a:ext cx="310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6.Exit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A5C2B-D97E-4039-95C7-B6A2C5D8EB2E}"/>
              </a:ext>
            </a:extLst>
          </p:cNvPr>
          <p:cNvSpPr txBox="1"/>
          <p:nvPr/>
        </p:nvSpPr>
        <p:spPr>
          <a:xfrm>
            <a:off x="1073888" y="292786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54604-2B7A-4DD6-9552-7DBF47CAA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63" y="2311223"/>
            <a:ext cx="676369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3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B9DA6-5739-4C99-9513-DB635F37DE6E}"/>
              </a:ext>
            </a:extLst>
          </p:cNvPr>
          <p:cNvSpPr txBox="1"/>
          <p:nvPr/>
        </p:nvSpPr>
        <p:spPr>
          <a:xfrm>
            <a:off x="2016642" y="1105786"/>
            <a:ext cx="801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accent1"/>
                </a:solidFill>
              </a:rPr>
              <a:t>Conclusion: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734E8-4A62-4C32-9449-EA4BDAED0EC1}"/>
              </a:ext>
            </a:extLst>
          </p:cNvPr>
          <p:cNvSpPr txBox="1"/>
          <p:nvPr/>
        </p:nvSpPr>
        <p:spPr>
          <a:xfrm>
            <a:off x="1282996" y="2147777"/>
            <a:ext cx="946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application demonstrate the way to develop an online banking system by using JDK with more secure way </a:t>
            </a:r>
            <a:r>
              <a:rPr lang="en-US" sz="3200"/>
              <a:t>to access.</a:t>
            </a:r>
            <a:r>
              <a:rPr lang="en-US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42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D2A73-F684-4014-9875-38D2DFF8D657}"/>
              </a:ext>
            </a:extLst>
          </p:cNvPr>
          <p:cNvSpPr txBox="1"/>
          <p:nvPr/>
        </p:nvSpPr>
        <p:spPr>
          <a:xfrm>
            <a:off x="3848986" y="1424761"/>
            <a:ext cx="433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>
                <a:solidFill>
                  <a:schemeClr val="accent1"/>
                </a:solidFill>
              </a:rPr>
              <a:t>Contents</a:t>
            </a:r>
            <a:r>
              <a:rPr lang="en-US" sz="4000" dirty="0"/>
              <a:t>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9606F-3640-4A2F-BE43-58774FC637C8}"/>
              </a:ext>
            </a:extLst>
          </p:cNvPr>
          <p:cNvSpPr txBox="1"/>
          <p:nvPr/>
        </p:nvSpPr>
        <p:spPr>
          <a:xfrm>
            <a:off x="1435395" y="2422346"/>
            <a:ext cx="752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Abstract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Project 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0481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30326-E49B-454C-918A-9A71013B608D}"/>
              </a:ext>
            </a:extLst>
          </p:cNvPr>
          <p:cNvSpPr txBox="1"/>
          <p:nvPr/>
        </p:nvSpPr>
        <p:spPr>
          <a:xfrm>
            <a:off x="4086446" y="1350335"/>
            <a:ext cx="401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accent1"/>
                </a:solidFill>
              </a:rPr>
              <a:t>Abstract:</a:t>
            </a:r>
            <a:endParaRPr lang="en-IN" sz="3600" b="1" i="1" u="sn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C83E1-C9B0-4B52-A432-D6EC7DC58E9C}"/>
              </a:ext>
            </a:extLst>
          </p:cNvPr>
          <p:cNvSpPr txBox="1"/>
          <p:nvPr/>
        </p:nvSpPr>
        <p:spPr>
          <a:xfrm>
            <a:off x="1509823" y="2296633"/>
            <a:ext cx="92290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/>
              <a:t>“Internet banking” refers to system that enable bank customers to access accounts and general information on bank products and services through a personal computer and other device.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Aim is to create secure Bank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Bank Application is a only allow users who have valid login and password.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35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5AAA4-8DC1-4258-8905-4F5C50F61B8E}"/>
              </a:ext>
            </a:extLst>
          </p:cNvPr>
          <p:cNvSpPr txBox="1"/>
          <p:nvPr/>
        </p:nvSpPr>
        <p:spPr>
          <a:xfrm>
            <a:off x="2831804" y="1169582"/>
            <a:ext cx="6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accent1"/>
                </a:solidFill>
              </a:rPr>
              <a:t>Project Requirement:</a:t>
            </a:r>
            <a:endParaRPr lang="en-IN" sz="3200" b="1" i="1" u="sng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74F0D-8BEB-4658-A051-9E0941F0B7BD}"/>
              </a:ext>
            </a:extLst>
          </p:cNvPr>
          <p:cNvSpPr txBox="1"/>
          <p:nvPr/>
        </p:nvSpPr>
        <p:spPr>
          <a:xfrm>
            <a:off x="1382232" y="2631574"/>
            <a:ext cx="891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Operating System - </a:t>
            </a:r>
            <a:r>
              <a:rPr lang="en-IN" sz="2400" dirty="0"/>
              <a:t>Windows Server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IN" sz="2400" dirty="0"/>
              <a:t>ava Development Kit 18.0.1.1</a:t>
            </a:r>
          </a:p>
        </p:txBody>
      </p:sp>
    </p:spTree>
    <p:extLst>
      <p:ext uri="{BB962C8B-B14F-4D97-AF65-F5344CB8AC3E}">
        <p14:creationId xmlns:p14="http://schemas.microsoft.com/office/powerpoint/2010/main" val="320457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58081-B6C8-4724-A73A-AA2D6B408339}"/>
              </a:ext>
            </a:extLst>
          </p:cNvPr>
          <p:cNvSpPr txBox="1"/>
          <p:nvPr/>
        </p:nvSpPr>
        <p:spPr>
          <a:xfrm>
            <a:off x="1141228" y="1095152"/>
            <a:ext cx="990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accent1"/>
                </a:solidFill>
              </a:rPr>
              <a:t>Implementation:</a:t>
            </a:r>
            <a:endParaRPr lang="en-IN" sz="3200" b="1" i="1" u="sng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A2F23-D0AA-46B6-96FF-C821EE22D241}"/>
              </a:ext>
            </a:extLst>
          </p:cNvPr>
          <p:cNvSpPr txBox="1"/>
          <p:nvPr/>
        </p:nvSpPr>
        <p:spPr>
          <a:xfrm>
            <a:off x="1197935" y="2101334"/>
            <a:ext cx="940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console based project which follows menu driver program.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B3303-CEAC-4F8B-9341-6C049094FC56}"/>
              </a:ext>
            </a:extLst>
          </p:cNvPr>
          <p:cNvSpPr txBox="1"/>
          <p:nvPr/>
        </p:nvSpPr>
        <p:spPr>
          <a:xfrm>
            <a:off x="1321981" y="2796363"/>
            <a:ext cx="7811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series of menus displayed are as follows:</a:t>
            </a:r>
          </a:p>
          <a:p>
            <a:r>
              <a:rPr lang="en-US" dirty="0"/>
              <a:t>1.Search Account by Account number</a:t>
            </a:r>
          </a:p>
          <a:p>
            <a:r>
              <a:rPr lang="en-US" dirty="0"/>
              <a:t>2.Deposit the amount</a:t>
            </a:r>
          </a:p>
          <a:p>
            <a:r>
              <a:rPr lang="en-US" dirty="0"/>
              <a:t>3. Withdraw the amount </a:t>
            </a:r>
          </a:p>
          <a:p>
            <a:r>
              <a:rPr lang="en-US" dirty="0"/>
              <a:t>4.Prevoius Transition</a:t>
            </a:r>
          </a:p>
          <a:p>
            <a:r>
              <a:rPr lang="en-US" dirty="0"/>
              <a:t>5.Office work</a:t>
            </a:r>
          </a:p>
          <a:p>
            <a:r>
              <a:rPr lang="en-US" dirty="0"/>
              <a:t>6.Exit</a:t>
            </a:r>
          </a:p>
        </p:txBody>
      </p:sp>
    </p:spTree>
    <p:extLst>
      <p:ext uri="{BB962C8B-B14F-4D97-AF65-F5344CB8AC3E}">
        <p14:creationId xmlns:p14="http://schemas.microsoft.com/office/powerpoint/2010/main" val="92110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5CD37-5CF8-4073-AFCE-AA37788D5F95}"/>
              </a:ext>
            </a:extLst>
          </p:cNvPr>
          <p:cNvSpPr txBox="1"/>
          <p:nvPr/>
        </p:nvSpPr>
        <p:spPr>
          <a:xfrm>
            <a:off x="3506972" y="999461"/>
            <a:ext cx="517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accent1"/>
                </a:solidFill>
              </a:rPr>
              <a:t>Outputs:</a:t>
            </a:r>
            <a:endParaRPr lang="en-IN" sz="3200" b="1" i="1" u="sng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71E47-F9D3-41C5-982B-87184E539CEC}"/>
              </a:ext>
            </a:extLst>
          </p:cNvPr>
          <p:cNvSpPr txBox="1"/>
          <p:nvPr/>
        </p:nvSpPr>
        <p:spPr>
          <a:xfrm>
            <a:off x="1137684" y="1679944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1.Search Account by Account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FE2E3-10FA-47AB-8DE7-FBAC0115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80" y="1864610"/>
            <a:ext cx="5332481" cy="3853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0AEBE-8541-4055-8100-B4ED32E5B032}"/>
              </a:ext>
            </a:extLst>
          </p:cNvPr>
          <p:cNvSpPr txBox="1"/>
          <p:nvPr/>
        </p:nvSpPr>
        <p:spPr>
          <a:xfrm>
            <a:off x="1137684" y="3145142"/>
            <a:ext cx="3508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Option:1</a:t>
            </a:r>
          </a:p>
          <a:p>
            <a:r>
              <a:rPr lang="en-US" dirty="0"/>
              <a:t>User id- 1000;</a:t>
            </a:r>
          </a:p>
          <a:p>
            <a:r>
              <a:rPr lang="en-US" dirty="0"/>
              <a:t>Account number: 100200300101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9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272F3-6D01-4F85-9449-91681DDCE98F}"/>
              </a:ext>
            </a:extLst>
          </p:cNvPr>
          <p:cNvSpPr txBox="1"/>
          <p:nvPr/>
        </p:nvSpPr>
        <p:spPr>
          <a:xfrm>
            <a:off x="1073888" y="1232823"/>
            <a:ext cx="517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2.Deposit the amount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4BBB2-84D6-4BAA-865B-7359EAA87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96" y="1908718"/>
            <a:ext cx="6506483" cy="3848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9D863-2A97-4BFE-A4C3-2DC120CA2A32}"/>
              </a:ext>
            </a:extLst>
          </p:cNvPr>
          <p:cNvSpPr txBox="1"/>
          <p:nvPr/>
        </p:nvSpPr>
        <p:spPr>
          <a:xfrm>
            <a:off x="881052" y="3033424"/>
            <a:ext cx="3923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Option:2</a:t>
            </a:r>
          </a:p>
          <a:p>
            <a:r>
              <a:rPr lang="en-US" dirty="0"/>
              <a:t>Account number :100200300101;</a:t>
            </a:r>
          </a:p>
          <a:p>
            <a:endParaRPr lang="en-US" dirty="0"/>
          </a:p>
          <a:p>
            <a:r>
              <a:rPr lang="en-US" dirty="0"/>
              <a:t>Deposit Amount-1000.00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73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9B6A3-F00C-445B-9BB1-1DE175A369C5}"/>
              </a:ext>
            </a:extLst>
          </p:cNvPr>
          <p:cNvSpPr txBox="1"/>
          <p:nvPr/>
        </p:nvSpPr>
        <p:spPr>
          <a:xfrm>
            <a:off x="1339702" y="1063256"/>
            <a:ext cx="583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Withdraw the amount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36C47-1310-4134-9E8E-939A6833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24" y="1709587"/>
            <a:ext cx="6601746" cy="3791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D00B2-0FE1-4A7D-91EC-4652F25315D9}"/>
              </a:ext>
            </a:extLst>
          </p:cNvPr>
          <p:cNvSpPr txBox="1"/>
          <p:nvPr/>
        </p:nvSpPr>
        <p:spPr>
          <a:xfrm>
            <a:off x="1073889" y="2681996"/>
            <a:ext cx="334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Option:3</a:t>
            </a:r>
          </a:p>
          <a:p>
            <a:r>
              <a:rPr lang="en-US" dirty="0"/>
              <a:t>Account number:100200300101</a:t>
            </a:r>
          </a:p>
          <a:p>
            <a:endParaRPr lang="en-US" dirty="0"/>
          </a:p>
          <a:p>
            <a:r>
              <a:rPr lang="en-US" dirty="0"/>
              <a:t>Withdrawal amount:500.00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34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3DEFE-2B4D-4EC1-92F0-AE4341E45343}"/>
              </a:ext>
            </a:extLst>
          </p:cNvPr>
          <p:cNvSpPr txBox="1"/>
          <p:nvPr/>
        </p:nvSpPr>
        <p:spPr>
          <a:xfrm>
            <a:off x="1180213" y="1254642"/>
            <a:ext cx="444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4.Prevoius Transition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8209F-A212-48DA-A220-8EE8C388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9" y="1801194"/>
            <a:ext cx="6592220" cy="3553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BF3F5-1A56-49F0-9989-FE1D7CD37671}"/>
              </a:ext>
            </a:extLst>
          </p:cNvPr>
          <p:cNvSpPr txBox="1"/>
          <p:nvPr/>
        </p:nvSpPr>
        <p:spPr>
          <a:xfrm>
            <a:off x="1013621" y="2505670"/>
            <a:ext cx="367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Option:4</a:t>
            </a:r>
          </a:p>
          <a:p>
            <a:r>
              <a:rPr lang="en-US" dirty="0"/>
              <a:t>Account Number: 100200300101;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43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Bank-Application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Bank-Application</dc:title>
  <dc:creator>TMF Smart Academy</dc:creator>
  <cp:lastModifiedBy>TMF Smart Academy</cp:lastModifiedBy>
  <cp:revision>7</cp:revision>
  <dcterms:created xsi:type="dcterms:W3CDTF">2022-05-05T09:03:20Z</dcterms:created>
  <dcterms:modified xsi:type="dcterms:W3CDTF">2022-05-05T09:51:43Z</dcterms:modified>
</cp:coreProperties>
</file>