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 id="2147483672" r:id="rId4"/>
    <p:sldMasterId id="2147483674" r:id="rId5"/>
  </p:sldMasterIdLst>
  <p:notesMasterIdLst>
    <p:notesMasterId r:id="rId7"/>
  </p:notesMasterIdLst>
  <p:handoutMasterIdLst>
    <p:handoutMasterId r:id="rId24"/>
  </p:handoutMasterIdLst>
  <p:sldIdLst>
    <p:sldId id="257" r:id="rId6"/>
    <p:sldId id="258" r:id="rId8"/>
    <p:sldId id="259" r:id="rId9"/>
    <p:sldId id="260" r:id="rId10"/>
    <p:sldId id="261" r:id="rId11"/>
    <p:sldId id="262" r:id="rId12"/>
    <p:sldId id="263" r:id="rId13"/>
    <p:sldId id="271" r:id="rId14"/>
    <p:sldId id="272" r:id="rId15"/>
    <p:sldId id="273" r:id="rId16"/>
    <p:sldId id="274" r:id="rId17"/>
    <p:sldId id="282" r:id="rId18"/>
    <p:sldId id="264" r:id="rId19"/>
    <p:sldId id="265" r:id="rId20"/>
    <p:sldId id="267" r:id="rId21"/>
    <p:sldId id="269" r:id="rId22"/>
    <p:sldId id="270" r:id="rId23"/>
  </p:sldIdLst>
  <p:sldSz cx="12192000" cy="6858000"/>
  <p:notesSz cx="6858000" cy="9144000"/>
  <p:embeddedFontLst>
    <p:embeddedFont>
      <p:font typeface="Lato" panose="020F0502020204030203" charset="0"/>
      <p:regular r:id="rId28"/>
    </p:embeddedFont>
    <p:embeddedFont>
      <p:font typeface="Manrope ExtraBold" charset="0"/>
      <p:bold r:id="rId29"/>
    </p:embeddedFont>
    <p:embeddedFont>
      <p:font typeface="Calibri Light" panose="020F0302020204030204" charset="0"/>
      <p:regular r:id="rId30"/>
      <p:italic r:id="rId31"/>
    </p:embeddedFont>
    <p:embeddedFont>
      <p:font typeface="Calibri" panose="020F050202020403020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media/image2.png"/><Relationship Id="rId3" Type="http://schemas.openxmlformats.org/officeDocument/2006/relationships/tags" Target="../tags/tag15.xml"/><Relationship Id="rId2" Type="http://schemas.openxmlformats.org/officeDocument/2006/relationships/tags" Target="../tags/tag14.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image" Target="../media/image2.pn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image" Target="../media/image2.png"/><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81205" cy="6858000"/>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3" name="图片 2"/>
          <p:cNvPicPr>
            <a:picLocks noChangeAspect="1"/>
          </p:cNvPicPr>
          <p:nvPr userDrawn="1">
            <p:custDataLst>
              <p:tags r:id="rId3"/>
            </p:custDataLst>
          </p:nvPr>
        </p:nvPicPr>
        <p:blipFill>
          <a:blip r:embed="rId4">
            <a:duotone>
              <a:prstClr val="black"/>
              <a:schemeClr val="accent1">
                <a:tint val="45000"/>
                <a:satMod val="400000"/>
              </a:schemeClr>
            </a:duotone>
            <a:lum bright="24000" contrast="4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副标题"/>
          <p:cNvSpPr txBox="1">
            <a:spLocks noGrp="1"/>
          </p:cNvSpPr>
          <p:nvPr>
            <p:ph type="body" idx="3" hasCustomPrompt="1"/>
            <p:custDataLst>
              <p:tags r:id="rId5"/>
            </p:custDataLst>
          </p:nvPr>
        </p:nvSpPr>
        <p:spPr>
          <a:xfrm>
            <a:off x="1151890" y="1365885"/>
            <a:ext cx="6343015" cy="796925"/>
          </a:xfrm>
          <a:prstGeom prst="rect">
            <a:avLst/>
          </a:prstGeom>
          <a:noFill/>
        </p:spPr>
        <p:txBody>
          <a:bodyPr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sz="3200" b="1" i="0" u="none" strike="noStrike" kern="1200" cap="none" spc="0" normalizeH="0" baseline="0" noProof="1" dirty="0">
                <a:solidFill>
                  <a:schemeClr val="accent1"/>
                </a:solidFill>
                <a:latin typeface="+mj-lt"/>
                <a:sym typeface="+mn-ea"/>
              </a:defRPr>
            </a:lvl1pPr>
          </a:lstStyle>
          <a:p>
            <a:pPr lvl="0" algn="l">
              <a:buClrTx/>
              <a:buSzTx/>
              <a:buFontTx/>
            </a:pPr>
            <a:r>
              <a:rPr dirty="0">
                <a:latin typeface="+mj-lt"/>
                <a:sym typeface="+mn-ea"/>
              </a:rPr>
              <a:t>Click to add text</a:t>
            </a:r>
            <a:endParaRPr dirty="0">
              <a:sym typeface="+mn-ea"/>
            </a:endParaRPr>
          </a:p>
        </p:txBody>
      </p:sp>
      <p:sp>
        <p:nvSpPr>
          <p:cNvPr id="8" name="标题"/>
          <p:cNvSpPr txBox="1">
            <a:spLocks noGrp="1"/>
          </p:cNvSpPr>
          <p:nvPr>
            <p:ph type="title" idx="2" hasCustomPrompt="1"/>
            <p:custDataLst>
              <p:tags r:id="rId6"/>
            </p:custDataLst>
          </p:nvPr>
        </p:nvSpPr>
        <p:spPr>
          <a:xfrm>
            <a:off x="1151890" y="2314575"/>
            <a:ext cx="9429115" cy="1647825"/>
          </a:xfrm>
          <a:prstGeom prst="rect">
            <a:avLst/>
          </a:prstGeom>
          <a:noFill/>
        </p:spPr>
        <p:txBody>
          <a:bodyPr wrap="square" lIns="0" tIns="0" rIns="0" bIns="0" rtlCol="0" anchor="t" anchorCtr="0">
            <a:normAutofit/>
          </a:bodyPr>
          <a:lstStyle>
            <a:lvl1pPr marL="0" marR="0" lvl="0" algn="l" defTabSz="914400" rtl="0" eaLnBrk="1" fontAlgn="auto" latinLnBrk="0" hangingPunct="1">
              <a:lnSpc>
                <a:spcPct val="100000"/>
              </a:lnSpc>
              <a:buClrTx/>
              <a:buSzTx/>
              <a:buFontTx/>
              <a:buNone/>
              <a:defRPr kumimoji="0" lang="en-US" sz="4800" b="1" i="0" u="none" strike="noStrike" kern="1200" cap="none" spc="0" normalizeH="0" baseline="0" noProof="1" dirty="0">
                <a:solidFill>
                  <a:srgbClr val="FFFFFF"/>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7" name="署名"/>
          <p:cNvSpPr txBox="1">
            <a:spLocks noGrp="1"/>
          </p:cNvSpPr>
          <p:nvPr>
            <p:ph type="body" idx="1" hasCustomPrompt="1"/>
            <p:custDataLst>
              <p:tags r:id="rId7"/>
            </p:custDataLst>
          </p:nvPr>
        </p:nvSpPr>
        <p:spPr>
          <a:xfrm>
            <a:off x="1151890" y="4104640"/>
            <a:ext cx="2114550" cy="426085"/>
          </a:xfrm>
          <a:prstGeom prst="parallelogram">
            <a:avLst>
              <a:gd name="adj" fmla="val 45603"/>
            </a:avLst>
          </a:prstGeom>
          <a:gradFill>
            <a:gsLst>
              <a:gs pos="26000">
                <a:schemeClr val="accent1">
                  <a:alpha val="0"/>
                </a:schemeClr>
              </a:gs>
              <a:gs pos="100000">
                <a:schemeClr val="accent1">
                  <a:alpha val="20000"/>
                </a:schemeClr>
              </a:gs>
            </a:gsLst>
            <a:lin ang="0" scaled="0"/>
          </a:gradFill>
          <a:ln>
            <a:gradFill>
              <a:gsLst>
                <a:gs pos="0">
                  <a:schemeClr val="accent2">
                    <a:alpha val="0"/>
                  </a:schemeClr>
                </a:gs>
                <a:gs pos="100000">
                  <a:schemeClr val="accent1"/>
                </a:gs>
              </a:gsLst>
              <a:lin ang="0" scaled="1"/>
            </a:gradFill>
          </a:ln>
        </p:spPr>
        <p:txBody>
          <a:bodyPr wrap="square" lIns="91440" tIns="0" rIns="91440" bIns="0" rtlCol="0" anchor="ctr" anchorCtr="0">
            <a:normAutofit/>
          </a:bodyPr>
          <a:lstStyle>
            <a:lvl1pPr marL="0" marR="0" lvl="0" algn="ctr" defTabSz="914400" rtl="0" eaLnBrk="1" fontAlgn="auto" latinLnBrk="0" hangingPunct="1">
              <a:lnSpc>
                <a:spcPct val="100000"/>
              </a:lnSpc>
              <a:buClrTx/>
              <a:buSzTx/>
              <a:buFontTx/>
              <a:buNone/>
              <a:defRPr kumimoji="0" lang="en-US" sz="1400" b="1" i="0" u="none" strike="noStrike" kern="1200" cap="none" spc="0" normalizeH="0" baseline="0" noProof="1" dirty="0">
                <a:solidFill>
                  <a:schemeClr val="accent1"/>
                </a:solidFill>
                <a:latin typeface="+mn-lt"/>
                <a:sym typeface="+mn-ea"/>
              </a:defRPr>
            </a:lvl1pPr>
          </a:lstStyle>
          <a:p>
            <a:pPr lvl="0" algn="ctr">
              <a:buClrTx/>
              <a:buSzTx/>
              <a:buFontTx/>
            </a:pPr>
            <a:r>
              <a:rPr lang="en-US" dirty="0">
                <a:latin typeface="+mn-lt"/>
                <a:sym typeface="+mn-ea"/>
              </a:rPr>
              <a:t>Click to add text</a:t>
            </a:r>
            <a:endParaRPr lang="en-US" dirty="0">
              <a:sym typeface="+mn-ea"/>
            </a:endParaRPr>
          </a:p>
        </p:txBody>
      </p:sp>
      <p:sp>
        <p:nvSpPr>
          <p:cNvPr id="4" name="日期占位符 3"/>
          <p:cNvSpPr>
            <a:spLocks noGrp="1"/>
          </p:cNvSpPr>
          <p:nvPr>
            <p:ph type="dt" sz="half" idx="10"/>
            <p:custDataLst>
              <p:tags r:id="rId8"/>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9"/>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a:lstStyle/>
          <a:p>
            <a:fld id="{565CE74E-AB26-4998-AD42-012C4C1AD07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3"/>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4"/>
            </p:custDataLst>
          </p:nvPr>
        </p:nvSpPr>
        <p:spPr>
          <a:xfrm>
            <a:off x="8610600" y="6356350"/>
            <a:ext cx="2743200" cy="365125"/>
          </a:xfrm>
        </p:spPr>
        <p:txBody>
          <a:bodyPr/>
          <a:lstStyle/>
          <a:p>
            <a:fld id="{565CE74E-AB26-4998-AD42-012C4C1AD076}" type="slidenum">
              <a:rPr lang="en-US" smtClean="0"/>
            </a:fld>
            <a:endParaRPr lang="en-US"/>
          </a:p>
        </p:txBody>
      </p:sp>
      <p:sp>
        <p:nvSpPr>
          <p:cNvPr id="2" name="标题 1"/>
          <p:cNvSpPr>
            <a:spLocks noGrp="1"/>
          </p:cNvSpPr>
          <p:nvPr>
            <p:ph type="title" hasCustomPrompt="1"/>
            <p:custDataLst>
              <p:tags r:id="rId5"/>
            </p:custDataLst>
          </p:nvPr>
        </p:nvSpPr>
        <p:spPr/>
        <p:txBody>
          <a:bodyPr wrap="square" anchor="b" anchorCtr="0">
            <a:normAutofit/>
          </a:bodyPr>
          <a:lstStyle>
            <a:lvl1pPr algn="l">
              <a:defRPr u="none" strike="noStrike" kern="1200" cap="none" spc="0" normalizeH="0">
                <a:latin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6"/>
            </p:custDataLst>
          </p:nvPr>
        </p:nvSpPr>
        <p:spPr/>
        <p:txBody>
          <a:bodyPr wrap="square">
            <a:normAutofit/>
          </a:bodyPr>
          <a:lstStyle>
            <a:lvl1pPr>
              <a:defRPr u="none" strike="noStrike" kern="1200" cap="none" spc="0" normalizeH="0">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81205" cy="6858000"/>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9" name="图片 8"/>
          <p:cNvPicPr>
            <a:picLocks noChangeAspect="1"/>
          </p:cNvPicPr>
          <p:nvPr userDrawn="1">
            <p:custDataLst>
              <p:tags r:id="rId3"/>
            </p:custDataLst>
          </p:nvPr>
        </p:nvPicPr>
        <p:blipFill>
          <a:blip r:embed="rId4">
            <a:duotone>
              <a:prstClr val="black"/>
              <a:schemeClr val="accent1">
                <a:tint val="45000"/>
                <a:satMod val="400000"/>
              </a:schemeClr>
            </a:duotone>
            <a:lum bright="24000" contrast="48000"/>
            <a:extLst>
              <a:ext uri="{28A0092B-C50C-407E-A947-70E740481C1C}">
                <a14:useLocalDpi xmlns:a14="http://schemas.microsoft.com/office/drawing/2010/main" val="0"/>
              </a:ext>
            </a:extLst>
          </a:blip>
          <a:stretch>
            <a:fillRect/>
          </a:stretch>
        </p:blipFill>
        <p:spPr>
          <a:xfrm flipH="1">
            <a:off x="-1270" y="2009774"/>
            <a:ext cx="8619066" cy="4848225"/>
          </a:xfrm>
          <a:prstGeom prst="rect">
            <a:avLst/>
          </a:prstGeom>
        </p:spPr>
      </p:pic>
      <p:cxnSp>
        <p:nvCxnSpPr>
          <p:cNvPr id="20" name="直接连接符 19"/>
          <p:cNvCxnSpPr/>
          <p:nvPr userDrawn="1">
            <p:custDataLst>
              <p:tags r:id="rId5"/>
            </p:custDataLst>
          </p:nvPr>
        </p:nvCxnSpPr>
        <p:spPr>
          <a:xfrm>
            <a:off x="10600690" y="1176655"/>
            <a:ext cx="9874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6"/>
            </p:custDataLst>
          </p:nvPr>
        </p:nvCxnSpPr>
        <p:spPr>
          <a:xfrm>
            <a:off x="-1270" y="1593215"/>
            <a:ext cx="12193270" cy="0"/>
          </a:xfrm>
          <a:prstGeom prst="line">
            <a:avLst/>
          </a:prstGeom>
          <a:ln w="3175">
            <a:solidFill>
              <a:schemeClr val="lt1">
                <a:alpha val="22000"/>
              </a:schemeClr>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1" hasCustomPrompt="1"/>
            <p:custDataLst>
              <p:tags r:id="rId7"/>
            </p:custDataLst>
          </p:nvPr>
        </p:nvSpPr>
        <p:spPr>
          <a:xfrm>
            <a:off x="6362700" y="531495"/>
            <a:ext cx="5332730" cy="645160"/>
          </a:xfrm>
          <a:prstGeom prst="rect">
            <a:avLst/>
          </a:prstGeom>
          <a:noFill/>
        </p:spPr>
        <p:txBody>
          <a:bodyPr wrap="square" lIns="91440" tIns="45720" rIns="91440" bIns="45720" rtlCol="0" anchor="t">
            <a:normAutofit/>
          </a:bodyPr>
          <a:lstStyle>
            <a:lvl1pPr marL="0" marR="0" lvl="0" algn="r" defTabSz="914400" rtl="0" eaLnBrk="1" fontAlgn="auto" latinLnBrk="0" hangingPunct="1">
              <a:lnSpc>
                <a:spcPct val="100000"/>
              </a:lnSpc>
              <a:buClrTx/>
              <a:buSzTx/>
              <a:buFontTx/>
              <a:buNone/>
              <a:defRPr kumimoji="0" lang="en-US" sz="3600" b="1" i="0" u="none" strike="noStrike" kern="1200" cap="none" spc="0" normalizeH="0" baseline="0" noProof="1" dirty="0">
                <a:solidFill>
                  <a:srgbClr val="FFFFFF"/>
                </a:solidFill>
                <a:latin typeface="+mj-lt"/>
                <a:sym typeface="+mn-ea"/>
              </a:defRPr>
            </a:lvl1pPr>
          </a:lstStyle>
          <a:p>
            <a:pPr lvl="0" algn="r">
              <a:buClrTx/>
              <a:buSzTx/>
              <a:buFontTx/>
            </a:pPr>
            <a:r>
              <a:rPr dirty="0" err="1">
                <a:latin typeface="+mj-lt"/>
                <a:sym typeface="+mn-ea"/>
              </a:rPr>
              <a:t>Click to add title</a:t>
            </a:r>
            <a:endParaRPr dirty="0" err="1">
              <a:sym typeface="+mn-ea"/>
            </a:endParaRPr>
          </a:p>
        </p:txBody>
      </p:sp>
      <p:sp>
        <p:nvSpPr>
          <p:cNvPr id="3" name="日期占位符 2"/>
          <p:cNvSpPr>
            <a:spLocks noGrp="1"/>
          </p:cNvSpPr>
          <p:nvPr>
            <p:ph type="dt" sz="half" idx="10"/>
            <p:custDataLst>
              <p:tags r:id="rId8"/>
            </p:custDataLst>
          </p:nvPr>
        </p:nvSpPr>
        <p:spPr>
          <a:xfrm>
            <a:off x="838200" y="6356350"/>
            <a:ext cx="2743200" cy="365125"/>
          </a:xfrm>
        </p:spPr>
        <p:txBody>
          <a:bodyPr/>
          <a:lstStyle/>
          <a:p>
            <a:r>
              <a:rPr lang="en-US"/>
              <a:t>Date Area</a:t>
            </a:r>
            <a:endParaRPr lang="en-US"/>
          </a:p>
        </p:txBody>
      </p:sp>
      <p:sp>
        <p:nvSpPr>
          <p:cNvPr id="4" name="页脚占位符 3"/>
          <p:cNvSpPr>
            <a:spLocks noGrp="1"/>
          </p:cNvSpPr>
          <p:nvPr>
            <p:ph type="ftr" sz="quarter" idx="11"/>
            <p:custDataLst>
              <p:tags r:id="rId9"/>
            </p:custDataLst>
          </p:nvPr>
        </p:nvSpPr>
        <p:spPr>
          <a:xfrm>
            <a:off x="4038600" y="6356350"/>
            <a:ext cx="4114800" cy="365125"/>
          </a:xfrm>
        </p:spPr>
        <p:txBody>
          <a:bodyPr/>
          <a:lstStyle/>
          <a:p>
            <a:endParaRPr lang="en-US"/>
          </a:p>
        </p:txBody>
      </p:sp>
      <p:sp>
        <p:nvSpPr>
          <p:cNvPr id="5" name="灯片编号占位符 4"/>
          <p:cNvSpPr>
            <a:spLocks noGrp="1"/>
          </p:cNvSpPr>
          <p:nvPr>
            <p:ph type="sldNum" sz="quarter" idx="12"/>
            <p:custDataLst>
              <p:tags r:id="rId10"/>
            </p:custDataLst>
          </p:nvPr>
        </p:nvSpPr>
        <p:spPr>
          <a:xfrm>
            <a:off x="8610600" y="6356350"/>
            <a:ext cx="2743200" cy="365125"/>
          </a:xfrm>
        </p:spPr>
        <p:txBody>
          <a:bodyPr/>
          <a:lstStyle/>
          <a:p>
            <a:fld id="{565CE74E-AB26-4998-AD42-012C4C1AD07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81205" cy="6858000"/>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3" name="图片 2"/>
          <p:cNvPicPr>
            <a:picLocks noChangeAspect="1"/>
          </p:cNvPicPr>
          <p:nvPr userDrawn="1">
            <p:custDataLst>
              <p:tags r:id="rId3"/>
            </p:custDataLst>
          </p:nvPr>
        </p:nvPicPr>
        <p:blipFill>
          <a:blip r:embed="rId4">
            <a:duotone>
              <a:prstClr val="black"/>
              <a:schemeClr val="accent1">
                <a:tint val="45000"/>
                <a:satMod val="400000"/>
              </a:schemeClr>
            </a:duotone>
            <a:lum bright="24000" contrast="4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节编号"/>
          <p:cNvSpPr txBox="1">
            <a:spLocks noGrp="1"/>
          </p:cNvSpPr>
          <p:nvPr>
            <p:ph type="body" idx="2" hasCustomPrompt="1"/>
            <p:custDataLst>
              <p:tags r:id="rId5"/>
            </p:custDataLst>
          </p:nvPr>
        </p:nvSpPr>
        <p:spPr>
          <a:xfrm>
            <a:off x="1073785" y="1535430"/>
            <a:ext cx="5628640" cy="1141095"/>
          </a:xfrm>
          <a:prstGeom prst="rect">
            <a:avLst/>
          </a:prstGeom>
          <a:noFill/>
          <a:ln>
            <a:noFill/>
          </a:ln>
        </p:spPr>
        <p:txBody>
          <a:bodyPr wrap="none" lIns="0" tIns="0" rIns="0" bIns="0" rtlCol="0" anchor="b" anchorCtr="0">
            <a:normAutofit/>
          </a:bodyPr>
          <a:lstStyle>
            <a:lvl1pPr marL="0" marR="0" lvl="0" algn="l" defTabSz="914400" rtl="0" eaLnBrk="1" fontAlgn="auto" latinLnBrk="0" hangingPunct="1">
              <a:lnSpc>
                <a:spcPct val="110000"/>
              </a:lnSpc>
              <a:buClrTx/>
              <a:buSzTx/>
              <a:buFontTx/>
              <a:buNone/>
              <a:defRPr kumimoji="0" lang="en-US" sz="3200" b="0" i="0" u="none" strike="noStrike" kern="1200" cap="none" spc="0" normalizeH="0" baseline="0" noProof="1" dirty="0">
                <a:ln>
                  <a:solidFill>
                    <a:schemeClr val="bg1"/>
                  </a:solidFill>
                </a:ln>
                <a:solidFill>
                  <a:srgbClr val="FFFFFF"/>
                </a:solidFill>
                <a:latin typeface="+mn-lt"/>
                <a:sym typeface="+mn-ea"/>
              </a:defRPr>
            </a:lvl1pPr>
          </a:lstStyle>
          <a:p>
            <a:pPr lvl="0" algn="l">
              <a:lnSpc>
                <a:spcPct val="110000"/>
              </a:lnSpc>
              <a:buClrTx/>
              <a:buSzTx/>
              <a:buFontTx/>
            </a:pPr>
            <a:r>
              <a:rPr dirty="0" err="1">
                <a:latin typeface="+mn-lt"/>
                <a:sym typeface="+mn-ea"/>
              </a:rPr>
              <a:t>Click to add text</a:t>
            </a:r>
            <a:endParaRPr dirty="0" err="1">
              <a:sym typeface="+mn-ea"/>
            </a:endParaRPr>
          </a:p>
        </p:txBody>
      </p:sp>
      <p:sp>
        <p:nvSpPr>
          <p:cNvPr id="7" name="标题"/>
          <p:cNvSpPr txBox="1">
            <a:spLocks noGrp="1"/>
          </p:cNvSpPr>
          <p:nvPr>
            <p:ph type="title" idx="1" hasCustomPrompt="1"/>
            <p:custDataLst>
              <p:tags r:id="rId6"/>
            </p:custDataLst>
          </p:nvPr>
        </p:nvSpPr>
        <p:spPr>
          <a:xfrm>
            <a:off x="1073785" y="2767965"/>
            <a:ext cx="8561705" cy="2929255"/>
          </a:xfrm>
          <a:prstGeom prst="rect">
            <a:avLst/>
          </a:prstGeom>
          <a:noFill/>
        </p:spPr>
        <p:txBody>
          <a:bodyPr wrap="square" lIns="0" tIns="0" rIns="0" bIns="0" rtlCol="0" anchor="t" anchorCtr="0">
            <a:normAutofit/>
          </a:bodyPr>
          <a:lstStyle>
            <a:lvl1pPr marL="0" marR="0" lvl="0" algn="l" defTabSz="914400" rtl="0" eaLnBrk="1" fontAlgn="auto" latinLnBrk="0" hangingPunct="1">
              <a:lnSpc>
                <a:spcPct val="110000"/>
              </a:lnSpc>
              <a:buClrTx/>
              <a:buSzTx/>
              <a:buFontTx/>
              <a:buNone/>
              <a:defRPr kumimoji="0" lang="en-US" sz="5400" b="0" i="0" u="none" strike="noStrike" kern="1200" cap="none" spc="0" normalizeH="0" baseline="0" noProof="1" dirty="0" err="1">
                <a:solidFill>
                  <a:schemeClr val="accent1"/>
                </a:solidFill>
                <a:latin typeface="+mj-lt"/>
                <a:sym typeface="+mn-ea"/>
              </a:defRPr>
            </a:lvl1pPr>
          </a:lstStyle>
          <a:p>
            <a:pPr lvl="0" algn="l">
              <a:lnSpc>
                <a:spcPct val="110000"/>
              </a:lnSpc>
              <a:buClrTx/>
              <a:buSzTx/>
              <a:buFontTx/>
            </a:pPr>
            <a:r>
              <a:rPr dirty="0" err="1">
                <a:latin typeface="+mj-lt"/>
                <a:sym typeface="+mn-ea"/>
              </a:rPr>
              <a:t>Click to add title</a:t>
            </a:r>
            <a:endParaRPr dirty="0" err="1">
              <a:sym typeface="+mn-ea"/>
            </a:endParaRPr>
          </a:p>
        </p:txBody>
      </p:sp>
      <p:sp>
        <p:nvSpPr>
          <p:cNvPr id="4" name="日期占位符 3"/>
          <p:cNvSpPr>
            <a:spLocks noGrp="1"/>
          </p:cNvSpPr>
          <p:nvPr>
            <p:ph type="dt" sz="half" idx="10"/>
            <p:custDataLst>
              <p:tags r:id="rId7"/>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p>
            <a:fld id="{565CE74E-AB26-4998-AD42-012C4C1AD07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38200" y="6356350"/>
            <a:ext cx="2743200" cy="365125"/>
          </a:xfrm>
        </p:spPr>
        <p:txBody>
          <a:bodyPr/>
          <a:lstStyle/>
          <a:p>
            <a:r>
              <a:rPr lang="en-US"/>
              <a:t>Date Area</a:t>
            </a:r>
            <a:endParaRPr lang="en-US"/>
          </a:p>
        </p:txBody>
      </p:sp>
      <p:sp>
        <p:nvSpPr>
          <p:cNvPr id="6" name="页脚占位符 5"/>
          <p:cNvSpPr>
            <a:spLocks noGrp="1"/>
          </p:cNvSpPr>
          <p:nvPr>
            <p:ph type="ftr" sz="quarter" idx="11"/>
            <p:custDataLst>
              <p:tags r:id="rId3"/>
            </p:custDataLst>
          </p:nvPr>
        </p:nvSpPr>
        <p:spPr>
          <a:xfrm>
            <a:off x="4038600" y="6356350"/>
            <a:ext cx="4114800" cy="365125"/>
          </a:xfrm>
        </p:spPr>
        <p:txBody>
          <a:bodyPr/>
          <a:lstStyle/>
          <a:p>
            <a:endParaRPr lang="en-US"/>
          </a:p>
        </p:txBody>
      </p:sp>
      <p:sp>
        <p:nvSpPr>
          <p:cNvPr id="7" name="灯片编号占位符 6"/>
          <p:cNvSpPr>
            <a:spLocks noGrp="1"/>
          </p:cNvSpPr>
          <p:nvPr>
            <p:ph type="sldNum" sz="quarter" idx="12"/>
            <p:custDataLst>
              <p:tags r:id="rId4"/>
            </p:custDataLst>
          </p:nvPr>
        </p:nvSpPr>
        <p:spPr>
          <a:xfrm>
            <a:off x="8610600" y="6356350"/>
            <a:ext cx="2743200" cy="365125"/>
          </a:xfrm>
        </p:spPr>
        <p:txBody>
          <a:bodyPr/>
          <a:lstStyle/>
          <a:p>
            <a:fld id="{565CE74E-AB26-4998-AD42-012C4C1AD076}" type="slidenum">
              <a:rPr lang="en-US" smtClean="0"/>
            </a:fld>
            <a:endParaRPr lang="en-US"/>
          </a:p>
        </p:txBody>
      </p:sp>
      <p:sp>
        <p:nvSpPr>
          <p:cNvPr id="2" name="标题 1"/>
          <p:cNvSpPr>
            <a:spLocks noGrp="1"/>
          </p:cNvSpPr>
          <p:nvPr>
            <p:ph type="title" hasCustomPrompt="1"/>
            <p:custDataLst>
              <p:tags r:id="rId5"/>
            </p:custDataLst>
          </p:nvPr>
        </p:nvSpPr>
        <p:spPr/>
        <p:txBody>
          <a:bodyPr vert="horz" wrap="square" lIns="0" tIns="0" rIns="0" bIns="0" rtlCol="0" anchor="b">
            <a:normAutofit/>
          </a:bodyPr>
          <a:lstStyle>
            <a:lvl1pPr>
              <a:defRPr lang="en-US" u="none" strike="noStrike" kern="1200" cap="none" spc="0" normalizeH="0" dirty="0">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6"/>
            </p:custDataLst>
          </p:nvPr>
        </p:nvSpPr>
        <p:spPr>
          <a:xfrm>
            <a:off x="695960" y="1301750"/>
            <a:ext cx="5323840" cy="4875850"/>
          </a:xfrm>
        </p:spPr>
        <p:txBody>
          <a:bodyPr wrap="square">
            <a:normAutofit/>
          </a:bodyPr>
          <a:lstStyle>
            <a:lvl1pPr>
              <a:defRPr u="none" strike="noStrike" kern="1200" cap="none" spc="0" normalizeH="0">
                <a:latin typeface="+mn-lt"/>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7"/>
            </p:custDataLst>
          </p:nvPr>
        </p:nvSpPr>
        <p:spPr>
          <a:xfrm>
            <a:off x="6172200" y="1301750"/>
            <a:ext cx="5323840" cy="4875850"/>
          </a:xfrm>
        </p:spPr>
        <p:txBody>
          <a:bodyPr wrap="square">
            <a:normAutofit/>
          </a:bodyPr>
          <a:lstStyle>
            <a:lvl1pPr>
              <a:defRPr u="none" strike="noStrike" kern="1200" cap="none" spc="0" normalizeH="0">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日期占位符 6"/>
          <p:cNvSpPr>
            <a:spLocks noGrp="1"/>
          </p:cNvSpPr>
          <p:nvPr>
            <p:ph type="dt" sz="half" idx="10"/>
            <p:custDataLst>
              <p:tags r:id="rId2"/>
            </p:custDataLst>
          </p:nvPr>
        </p:nvSpPr>
        <p:spPr>
          <a:xfrm>
            <a:off x="612000" y="6314400"/>
            <a:ext cx="2700000" cy="316800"/>
          </a:xfrm>
        </p:spPr>
        <p:txBody>
          <a:bodyPr/>
          <a:lstStyle/>
          <a:p>
            <a:r>
              <a:rPr lang="en-US"/>
              <a:t>Date Area</a:t>
            </a:r>
            <a:endParaRPr lang="en-US"/>
          </a:p>
        </p:txBody>
      </p:sp>
      <p:sp>
        <p:nvSpPr>
          <p:cNvPr id="8" name="页脚占位符 7"/>
          <p:cNvSpPr>
            <a:spLocks noGrp="1"/>
          </p:cNvSpPr>
          <p:nvPr>
            <p:ph type="ftr" sz="quarter" idx="11"/>
            <p:custDataLst>
              <p:tags r:id="rId3"/>
            </p:custDataLst>
          </p:nvPr>
        </p:nvSpPr>
        <p:spPr>
          <a:xfrm>
            <a:off x="4116000" y="6314400"/>
            <a:ext cx="3960000" cy="316800"/>
          </a:xfrm>
        </p:spPr>
        <p:txBody>
          <a:bodyPr/>
          <a:lstStyle/>
          <a:p>
            <a:endParaRPr lang="en-US" dirty="0"/>
          </a:p>
        </p:txBody>
      </p:sp>
      <p:sp>
        <p:nvSpPr>
          <p:cNvPr id="9" name="灯片编号占位符 8"/>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en-US" smtClean="0"/>
            </a:fld>
            <a:endParaRPr lang="en-US" dirty="0"/>
          </a:p>
        </p:txBody>
      </p:sp>
      <p:sp>
        <p:nvSpPr>
          <p:cNvPr id="2" name="标题 1"/>
          <p:cNvSpPr>
            <a:spLocks noGrp="1"/>
          </p:cNvSpPr>
          <p:nvPr>
            <p:ph type="title" hasCustomPrompt="1"/>
            <p:custDataLst>
              <p:tags r:id="rId5"/>
            </p:custDataLst>
          </p:nvPr>
        </p:nvSpPr>
        <p:spPr>
          <a:xfrm>
            <a:off x="695642" y="360000"/>
            <a:ext cx="10800397" cy="864000"/>
          </a:xfrm>
        </p:spPr>
        <p:txBody>
          <a:bodyPr vert="horz" wrap="square" lIns="0" tIns="0" rIns="0" bIns="0" rtlCol="0" anchor="b">
            <a:normAutofit/>
          </a:bodyPr>
          <a:lstStyle>
            <a:lvl1pPr>
              <a:defRPr lang="en-US" u="none" strike="noStrike" kern="1200" cap="none" spc="0" normalizeH="0"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6"/>
            </p:custDataLst>
          </p:nvPr>
        </p:nvSpPr>
        <p:spPr>
          <a:xfrm>
            <a:off x="695960" y="1301750"/>
            <a:ext cx="5323840" cy="411303"/>
          </a:xfrm>
        </p:spPr>
        <p:txBody>
          <a:bodyPr wrap="square" anchor="b">
            <a:normAutofit/>
          </a:bodyPr>
          <a:lstStyle>
            <a:lvl1pPr marL="0" indent="0">
              <a:buNone/>
              <a:defRPr sz="2400" b="1" u="none" strike="noStrike" kern="1200" cap="none" spc="0" normalizeH="0">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7"/>
            </p:custDataLst>
          </p:nvPr>
        </p:nvSpPr>
        <p:spPr>
          <a:xfrm>
            <a:off x="695960" y="1875099"/>
            <a:ext cx="5323840" cy="4300276"/>
          </a:xfrm>
        </p:spPr>
        <p:txBody>
          <a:bodyPr wrap="square">
            <a:normAutofit/>
          </a:bodyPr>
          <a:lstStyle>
            <a:lvl1pPr>
              <a:defRPr sz="2200" u="none" strike="noStrike" kern="1200" cap="none" spc="0" normalizeH="0">
                <a:latin typeface="+mn-lt"/>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8"/>
            </p:custDataLst>
          </p:nvPr>
        </p:nvSpPr>
        <p:spPr>
          <a:xfrm>
            <a:off x="6172200" y="1301750"/>
            <a:ext cx="5323840" cy="411303"/>
          </a:xfrm>
        </p:spPr>
        <p:txBody>
          <a:bodyPr wrap="square" anchor="b">
            <a:normAutofit/>
          </a:bodyPr>
          <a:lstStyle>
            <a:lvl1pPr marL="0" indent="0">
              <a:buNone/>
              <a:defRPr sz="2400" b="1" u="none" strike="noStrike" kern="1200" cap="none" spc="0" normalizeH="0">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9"/>
            </p:custDataLst>
          </p:nvPr>
        </p:nvSpPr>
        <p:spPr>
          <a:xfrm>
            <a:off x="6172200" y="1875099"/>
            <a:ext cx="5323840" cy="4300276"/>
          </a:xfrm>
        </p:spPr>
        <p:txBody>
          <a:bodyPr wrap="square">
            <a:normAutofit/>
          </a:bodyPr>
          <a:lstStyle>
            <a:lvl1pPr>
              <a:defRPr sz="2200" u="none" strike="noStrike" kern="1200" cap="none" spc="0" normalizeH="0">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标题"/>
          <p:cNvSpPr txBox="1">
            <a:spLocks noGrp="1"/>
          </p:cNvSpPr>
          <p:nvPr>
            <p:ph type="title" idx="1" hasCustomPrompt="1"/>
            <p:custDataLst>
              <p:tags r:id="rId2"/>
            </p:custDataLst>
          </p:nvPr>
        </p:nvSpPr>
        <p:spPr>
          <a:xfrm>
            <a:off x="608330" y="234315"/>
            <a:ext cx="10968990" cy="786130"/>
          </a:xfrm>
          <a:prstGeom prst="rect">
            <a:avLst/>
          </a:prstGeom>
          <a:noFill/>
        </p:spPr>
        <p:txBody>
          <a:bodyPr wrap="square" lIns="36195" tIns="0" bIns="0" rtlCol="0" anchor="b" anchorCtr="0">
            <a:normAutofit/>
          </a:bodyPr>
          <a:lstStyle>
            <a:lvl1pPr marL="0" marR="0" lvl="0" algn="l" defTabSz="914400" rtl="0" eaLnBrk="1" fontAlgn="auto" latinLnBrk="0" hangingPunct="1">
              <a:lnSpc>
                <a:spcPct val="100000"/>
              </a:lnSpc>
              <a:buClrTx/>
              <a:buSzTx/>
              <a:buFontTx/>
              <a:buNone/>
              <a:defRPr kumimoji="0" lang="en-US" sz="3200" b="1" i="0" u="none" strike="noStrike" kern="1200" cap="none" spc="0" normalizeH="0" baseline="0" noProof="1" dirty="0">
                <a:solidFill>
                  <a:schemeClr val="accent1"/>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3" name="日期占位符 2"/>
          <p:cNvSpPr>
            <a:spLocks noGrp="1"/>
          </p:cNvSpPr>
          <p:nvPr>
            <p:ph type="dt" sz="half" idx="10"/>
            <p:custDataLst>
              <p:tags r:id="rId3"/>
            </p:custDataLst>
          </p:nvPr>
        </p:nvSpPr>
        <p:spPr>
          <a:xfrm>
            <a:off x="838200" y="6356350"/>
            <a:ext cx="2743200" cy="365125"/>
          </a:xfrm>
        </p:spPr>
        <p:txBody>
          <a:bodyPr/>
          <a:lstStyle/>
          <a:p>
            <a:r>
              <a:rPr lang="en-US"/>
              <a:t>Date Area</a:t>
            </a:r>
            <a:endParaRPr 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en-US"/>
          </a:p>
        </p:txBody>
      </p:sp>
      <p:sp>
        <p:nvSpPr>
          <p:cNvPr id="5" name="灯片编号占位符 4"/>
          <p:cNvSpPr>
            <a:spLocks noGrp="1"/>
          </p:cNvSpPr>
          <p:nvPr>
            <p:ph type="sldNum" sz="quarter" idx="12"/>
            <p:custDataLst>
              <p:tags r:id="rId5"/>
            </p:custDataLst>
          </p:nvPr>
        </p:nvSpPr>
        <p:spPr>
          <a:xfrm>
            <a:off x="8610600" y="6356350"/>
            <a:ext cx="2743200" cy="365125"/>
          </a:xfrm>
        </p:spPr>
        <p:txBody>
          <a:bodyPr/>
          <a:lstStyle/>
          <a:p>
            <a:fld id="{565CE74E-AB26-4998-AD42-012C4C1AD076}"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a:lstStyle/>
          <a:p>
            <a:fld id="{565CE74E-AB26-4998-AD42-012C4C1AD07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ontent Only">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3"/>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4"/>
            </p:custDataLst>
          </p:nvPr>
        </p:nvSpPr>
        <p:spPr>
          <a:xfrm>
            <a:off x="8610600" y="6356350"/>
            <a:ext cx="2743200" cy="365125"/>
          </a:xfrm>
        </p:spPr>
        <p:txBody>
          <a:bodyPr/>
          <a:lstStyle/>
          <a:p>
            <a:fld id="{565CE74E-AB26-4998-AD42-012C4C1AD076}" type="slidenum">
              <a:rPr lang="en-US" smtClean="0"/>
            </a:fld>
            <a:endParaRPr lang="en-US"/>
          </a:p>
        </p:txBody>
      </p:sp>
      <p:sp>
        <p:nvSpPr>
          <p:cNvPr id="3" name="内容占位符 1"/>
          <p:cNvSpPr>
            <a:spLocks noGrp="1"/>
          </p:cNvSpPr>
          <p:nvPr>
            <p:ph idx="1" hasCustomPrompt="1"/>
            <p:custDataLst>
              <p:tags r:id="rId5"/>
            </p:custDataLst>
          </p:nvPr>
        </p:nvSpPr>
        <p:spPr>
          <a:xfrm>
            <a:off x="695960" y="360045"/>
            <a:ext cx="10801985" cy="5817870"/>
          </a:xfrm>
        </p:spPr>
        <p:txBody>
          <a:bodyPr wrap="square">
            <a:normAutofit/>
          </a:bodyPr>
          <a:lstStyle>
            <a:lvl1pPr>
              <a:defRPr u="none" strike="noStrike" kern="1200" cap="none" spc="0" normalizeH="0">
                <a:solidFill>
                  <a:srgbClr val="FFFFFF"/>
                </a:solidFill>
                <a:uFillTx/>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and Subtitle">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p>
            <a:r>
              <a:rPr lang="en-US"/>
              <a:t>Date Area</a:t>
            </a:r>
            <a:endParaRPr 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p>
            <a:endParaRPr 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p>
            <a:fld id="{565CE74E-AB26-4998-AD42-012C4C1AD076}" type="slidenum">
              <a:rPr lang="en-US" smtClean="0"/>
            </a:fld>
            <a:endParaRPr lang="en-US"/>
          </a:p>
        </p:txBody>
      </p:sp>
      <p:sp>
        <p:nvSpPr>
          <p:cNvPr id="2" name="标题 1"/>
          <p:cNvSpPr>
            <a:spLocks noGrp="1"/>
          </p:cNvSpPr>
          <p:nvPr>
            <p:ph type="title" hasCustomPrompt="1"/>
            <p:custDataLst>
              <p:tags r:id="rId5"/>
            </p:custDataLst>
          </p:nvPr>
        </p:nvSpPr>
        <p:spPr>
          <a:xfrm>
            <a:off x="695642" y="360000"/>
            <a:ext cx="10799087" cy="864000"/>
          </a:xfrm>
        </p:spPr>
        <p:txBody>
          <a:bodyPr wrap="square">
            <a:normAutofit/>
          </a:bodyPr>
          <a:lstStyle>
            <a:lvl1pPr>
              <a:defRPr u="none" strike="noStrike" kern="1200" cap="none" spc="0" normalizeH="0">
                <a:latin typeface="+mj-lt"/>
              </a:defRPr>
            </a:lvl1pPr>
          </a:lstStyle>
          <a:p>
            <a:r>
              <a:rPr lang="en-US" dirty="0">
                <a:latin typeface="+mj-lt"/>
              </a:rPr>
              <a:t>Click to add title</a:t>
            </a:r>
            <a:endParaRPr lang="en-US" dirty="0"/>
          </a:p>
        </p:txBody>
      </p:sp>
      <p:sp>
        <p:nvSpPr>
          <p:cNvPr id="9" name="文本占位符 8"/>
          <p:cNvSpPr>
            <a:spLocks noGrp="1"/>
          </p:cNvSpPr>
          <p:nvPr>
            <p:ph type="body" idx="1" hasCustomPrompt="1"/>
            <p:custDataLst>
              <p:tags r:id="rId6"/>
            </p:custDataLst>
          </p:nvPr>
        </p:nvSpPr>
        <p:spPr>
          <a:xfrm>
            <a:off x="695960" y="1301750"/>
            <a:ext cx="10799088" cy="405553"/>
          </a:xfrm>
        </p:spPr>
        <p:txBody>
          <a:bodyPr wrap="square" anchor="t">
            <a:normAutofit/>
          </a:bodyPr>
          <a:lstStyle>
            <a:lvl1pPr marL="0" indent="0">
              <a:buNone/>
              <a:defRPr sz="2400" b="0" u="none" strike="noStrike" kern="1200" cap="none" spc="0" normalizeH="0">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End Slide">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81205" cy="6858000"/>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10" name="图片 9"/>
          <p:cNvPicPr>
            <a:picLocks noChangeAspect="1"/>
          </p:cNvPicPr>
          <p:nvPr userDrawn="1">
            <p:custDataLst>
              <p:tags r:id="rId3"/>
            </p:custDataLst>
          </p:nvPr>
        </p:nvPicPr>
        <p:blipFill>
          <a:blip r:embed="rId4">
            <a:duotone>
              <a:prstClr val="black"/>
              <a:schemeClr val="accent1">
                <a:tint val="45000"/>
                <a:satMod val="400000"/>
              </a:schemeClr>
            </a:duotone>
            <a:lum bright="24000" contrast="48000"/>
            <a:extLst>
              <a:ext uri="{28A0092B-C50C-407E-A947-70E740481C1C}">
                <a14:useLocalDpi xmlns:a14="http://schemas.microsoft.com/office/drawing/2010/main" val="0"/>
              </a:ext>
            </a:extLst>
          </a:blip>
          <a:stretch>
            <a:fillRect/>
          </a:stretch>
        </p:blipFill>
        <p:spPr>
          <a:xfrm flipV="1">
            <a:off x="6705601" y="-1"/>
            <a:ext cx="5486399" cy="3086099"/>
          </a:xfrm>
          <a:prstGeom prst="rect">
            <a:avLst/>
          </a:prstGeom>
        </p:spPr>
      </p:pic>
      <p:pic>
        <p:nvPicPr>
          <p:cNvPr id="11" name="图片 10"/>
          <p:cNvPicPr>
            <a:picLocks noChangeAspect="1"/>
          </p:cNvPicPr>
          <p:nvPr userDrawn="1">
            <p:custDataLst>
              <p:tags r:id="rId5"/>
            </p:custDataLst>
          </p:nvPr>
        </p:nvPicPr>
        <p:blipFill>
          <a:blip r:embed="rId4">
            <a:duotone>
              <a:prstClr val="black"/>
              <a:schemeClr val="accent1">
                <a:tint val="45000"/>
                <a:satMod val="400000"/>
              </a:schemeClr>
            </a:duotone>
            <a:lum bright="24000" contrast="48000"/>
            <a:extLst>
              <a:ext uri="{28A0092B-C50C-407E-A947-70E740481C1C}">
                <a14:useLocalDpi xmlns:a14="http://schemas.microsoft.com/office/drawing/2010/main" val="0"/>
              </a:ext>
            </a:extLst>
          </a:blip>
          <a:stretch>
            <a:fillRect/>
          </a:stretch>
        </p:blipFill>
        <p:spPr>
          <a:xfrm flipH="1">
            <a:off x="0" y="978337"/>
            <a:ext cx="10452735" cy="5879663"/>
          </a:xfrm>
          <a:prstGeom prst="rect">
            <a:avLst/>
          </a:prstGeom>
        </p:spPr>
      </p:pic>
      <p:sp>
        <p:nvSpPr>
          <p:cNvPr id="8" name="署名"/>
          <p:cNvSpPr txBox="1">
            <a:spLocks noGrp="1"/>
          </p:cNvSpPr>
          <p:nvPr>
            <p:ph type="body" idx="3" hasCustomPrompt="1"/>
            <p:custDataLst>
              <p:tags r:id="rId6"/>
            </p:custDataLst>
          </p:nvPr>
        </p:nvSpPr>
        <p:spPr>
          <a:xfrm>
            <a:off x="5038090" y="4172585"/>
            <a:ext cx="2114550" cy="426085"/>
          </a:xfrm>
          <a:prstGeom prst="parallelogram">
            <a:avLst>
              <a:gd name="adj" fmla="val 45603"/>
            </a:avLst>
          </a:prstGeom>
          <a:gradFill>
            <a:gsLst>
              <a:gs pos="26000">
                <a:schemeClr val="accent1">
                  <a:alpha val="12000"/>
                </a:schemeClr>
              </a:gs>
              <a:gs pos="100000">
                <a:schemeClr val="accent1">
                  <a:alpha val="20000"/>
                </a:schemeClr>
              </a:gs>
            </a:gsLst>
            <a:lin ang="0" scaled="0"/>
          </a:gradFill>
          <a:ln>
            <a:gradFill>
              <a:gsLst>
                <a:gs pos="0">
                  <a:schemeClr val="accent2">
                    <a:alpha val="50000"/>
                  </a:schemeClr>
                </a:gs>
                <a:gs pos="100000">
                  <a:schemeClr val="accent1"/>
                </a:gs>
              </a:gsLst>
              <a:lin ang="0" scaled="1"/>
            </a:gradFill>
          </a:ln>
        </p:spPr>
        <p:txBody>
          <a:bodyPr wrap="square" lIns="91440" tIns="0" rIns="91440" bIns="0" rtlCol="0" anchor="ctr" anchorCtr="0">
            <a:normAutofit/>
          </a:bodyPr>
          <a:lstStyle>
            <a:lvl1pPr marL="0" marR="0" lvl="0" algn="ctr" defTabSz="914400" rtl="0" eaLnBrk="1" fontAlgn="auto" latinLnBrk="0" hangingPunct="1">
              <a:lnSpc>
                <a:spcPct val="100000"/>
              </a:lnSpc>
              <a:buClrTx/>
              <a:buSzTx/>
              <a:buFontTx/>
              <a:buNone/>
              <a:defRPr kumimoji="0" lang="en-US" sz="1400" b="1" i="0" u="none" strike="noStrike" kern="1200" cap="none" spc="0" normalizeH="0" baseline="0" noProof="1" dirty="0">
                <a:solidFill>
                  <a:schemeClr val="accent1"/>
                </a:solidFill>
                <a:latin typeface="+mn-lt"/>
                <a:sym typeface="+mn-ea"/>
              </a:defRPr>
            </a:lvl1pPr>
          </a:lstStyle>
          <a:p>
            <a:pPr lvl="0" algn="ctr">
              <a:buClrTx/>
              <a:buSzTx/>
              <a:buFontTx/>
            </a:pPr>
            <a:r>
              <a:rPr lang="en-US" dirty="0">
                <a:latin typeface="+mn-lt"/>
                <a:sym typeface="+mn-ea"/>
              </a:rPr>
              <a:t>Click to add text</a:t>
            </a:r>
            <a:endParaRPr lang="en-US" dirty="0">
              <a:sym typeface="+mn-ea"/>
            </a:endParaRPr>
          </a:p>
        </p:txBody>
      </p:sp>
      <p:sp>
        <p:nvSpPr>
          <p:cNvPr id="7" name="标题"/>
          <p:cNvSpPr txBox="1">
            <a:spLocks noGrp="1"/>
          </p:cNvSpPr>
          <p:nvPr>
            <p:ph type="title" idx="1" hasCustomPrompt="1"/>
            <p:custDataLst>
              <p:tags r:id="rId7"/>
            </p:custDataLst>
          </p:nvPr>
        </p:nvSpPr>
        <p:spPr>
          <a:xfrm>
            <a:off x="1796415" y="1999615"/>
            <a:ext cx="8939530" cy="1518285"/>
          </a:xfrm>
          <a:prstGeom prst="rect">
            <a:avLst/>
          </a:prstGeom>
          <a:noFill/>
        </p:spPr>
        <p:txBody>
          <a:bodyPr wrap="square" lIns="0" tIns="0" rIns="0" bIns="0" rtlCol="0" anchor="ctr" anchorCtr="0">
            <a:normAutofit/>
          </a:bodyPr>
          <a:lstStyle>
            <a:lvl1pPr marL="0" marR="0" lvl="0" algn="ctr" defTabSz="914400" rtl="0" eaLnBrk="1" fontAlgn="auto" latinLnBrk="0" hangingPunct="1">
              <a:lnSpc>
                <a:spcPct val="100000"/>
              </a:lnSpc>
              <a:buClrTx/>
              <a:buSzTx/>
              <a:buFontTx/>
              <a:buNone/>
              <a:defRPr kumimoji="0" lang="en-US" sz="6000" b="1" i="0" u="none" strike="noStrike" kern="1200" cap="none" spc="0" normalizeH="0" baseline="0" noProof="1" dirty="0">
                <a:solidFill>
                  <a:srgbClr val="FFFFFF"/>
                </a:solidFill>
                <a:latin typeface="+mj-lt"/>
                <a:sym typeface="+mn-ea"/>
              </a:defRPr>
            </a:lvl1pPr>
          </a:lstStyle>
          <a:p>
            <a:pPr lvl="0" algn="ctr">
              <a:buClrTx/>
              <a:buSzTx/>
              <a:buFontTx/>
            </a:pPr>
            <a:r>
              <a:rPr dirty="0">
                <a:latin typeface="+mj-lt"/>
                <a:sym typeface="+mn-ea"/>
              </a:rPr>
              <a:t>Click to add title</a:t>
            </a:r>
            <a:endParaRPr dirty="0">
              <a:sym typeface="+mn-ea"/>
            </a:endParaRPr>
          </a:p>
        </p:txBody>
      </p:sp>
      <p:sp>
        <p:nvSpPr>
          <p:cNvPr id="4" name="日期占位符 3"/>
          <p:cNvSpPr>
            <a:spLocks noGrp="1"/>
          </p:cNvSpPr>
          <p:nvPr>
            <p:ph type="dt" sz="half" idx="10"/>
            <p:custDataLst>
              <p:tags r:id="rId8"/>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9"/>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a:lstStyle/>
          <a:p>
            <a:fld id="{565CE74E-AB26-4998-AD42-012C4C1AD076}"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b"/>
          <a:lstStyle>
            <a:lvl1pPr algn="l"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74.xml"/><Relationship Id="rId2" Type="http://schemas.openxmlformats.org/officeDocument/2006/relationships/slideLayout" Target="../slideLayouts/slideLayout13.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image" Target="../media/image3.png"/><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image" Target="../media/image3.png"/><Relationship Id="rId3" Type="http://schemas.openxmlformats.org/officeDocument/2006/relationships/tags" Target="../tags/tag80.xml"/><Relationship Id="rId2" Type="http://schemas.openxmlformats.org/officeDocument/2006/relationships/tags" Target="../tags/tag79.xml"/><Relationship Id="rId11" Type="http://schemas.openxmlformats.org/officeDocument/2006/relationships/theme" Target="../theme/theme3.xml"/><Relationship Id="rId10" Type="http://schemas.openxmlformats.org/officeDocument/2006/relationships/tags" Target="../tags/tag86.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image" Target="../media/image3.png"/><Relationship Id="rId3" Type="http://schemas.openxmlformats.org/officeDocument/2006/relationships/tags" Target="../tags/tag92.xml"/><Relationship Id="rId2" Type="http://schemas.openxmlformats.org/officeDocument/2006/relationships/tags" Target="../tags/tag91.xml"/><Relationship Id="rId11" Type="http://schemas.openxmlformats.org/officeDocument/2006/relationships/theme" Target="../theme/theme4.xml"/><Relationship Id="rId10" Type="http://schemas.openxmlformats.org/officeDocument/2006/relationships/tags" Target="../tags/tag98.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矩形 4"/>
          <p:cNvSpPr/>
          <p:nvPr userDrawn="1">
            <p:custDataLst>
              <p:tags r:id="rId12"/>
            </p:custDataLst>
          </p:nvPr>
        </p:nvSpPr>
        <p:spPr>
          <a:xfrm>
            <a:off x="0" y="0"/>
            <a:ext cx="12181205" cy="6858000"/>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endParaRPr>
          </a:p>
        </p:txBody>
      </p:sp>
      <p:pic>
        <p:nvPicPr>
          <p:cNvPr id="13" name="图片 12"/>
          <p:cNvPicPr>
            <a:picLocks noChangeAspect="1"/>
          </p:cNvPicPr>
          <p:nvPr userDrawn="1">
            <p:custDataLst>
              <p:tags r:id="rId13"/>
            </p:custDataLst>
          </p:nvPr>
        </p:nvPicPr>
        <p:blipFill rotWithShape="1">
          <a:blip r:embed="rId14" cstate="print">
            <a:alphaModFix amt="56000"/>
            <a:duotone>
              <a:prstClr val="black"/>
              <a:schemeClr val="accent1">
                <a:tint val="45000"/>
                <a:satMod val="400000"/>
              </a:schemeClr>
            </a:duotone>
            <a:lum bright="24000" contrast="48000"/>
            <a:extLst>
              <a:ext uri="{28A0092B-C50C-407E-A947-70E740481C1C}">
                <a14:useLocalDpi xmlns:a14="http://schemas.microsoft.com/office/drawing/2010/main" val="0"/>
              </a:ext>
            </a:extLst>
          </a:blip>
          <a:srcRect l="-1421"/>
          <a:stretch>
            <a:fillRect/>
          </a:stretch>
        </p:blipFill>
        <p:spPr>
          <a:xfrm>
            <a:off x="1392001" y="360000"/>
            <a:ext cx="10800000" cy="6498000"/>
          </a:xfrm>
          <a:custGeom>
            <a:avLst/>
            <a:gdLst>
              <a:gd name="connsiteX0" fmla="*/ 0 w 7124699"/>
              <a:gd name="connsiteY0" fmla="*/ 0 h 4095750"/>
              <a:gd name="connsiteX1" fmla="*/ 7124699 w 7124699"/>
              <a:gd name="connsiteY1" fmla="*/ 0 h 4095750"/>
              <a:gd name="connsiteX2" fmla="*/ 7124699 w 7124699"/>
              <a:gd name="connsiteY2" fmla="*/ 4095750 h 4095750"/>
              <a:gd name="connsiteX3" fmla="*/ 0 w 7124699"/>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7124699" h="4095750">
                <a:moveTo>
                  <a:pt x="0" y="0"/>
                </a:moveTo>
                <a:lnTo>
                  <a:pt x="7124699" y="0"/>
                </a:lnTo>
                <a:lnTo>
                  <a:pt x="7124699" y="4095750"/>
                </a:lnTo>
                <a:lnTo>
                  <a:pt x="0" y="4095750"/>
                </a:lnTo>
                <a:close/>
              </a:path>
            </a:pathLst>
          </a:custGeom>
        </p:spPr>
      </p:pic>
      <p:sp>
        <p:nvSpPr>
          <p:cNvPr id="10" name="日期占位符 9"/>
          <p:cNvSpPr>
            <a:spLocks noGrp="1"/>
          </p:cNvSpPr>
          <p:nvPr>
            <p:ph type="dt" sz="half" idx="10"/>
            <p:custDataLst>
              <p:tags r:id="rId15"/>
            </p:custDataLst>
          </p:nvPr>
        </p:nvSpPr>
        <p:spPr>
          <a:xfrm>
            <a:off x="695960" y="6356350"/>
            <a:ext cx="2743200" cy="365125"/>
          </a:xfrm>
        </p:spPr>
        <p:txBody>
          <a:bodyPr/>
          <a:lstStyle>
            <a:lvl1pPr>
              <a:defRPr>
                <a:latin typeface="Arial" panose="020B0604020202020204" pitchFamily="34" charset="0"/>
              </a:defRPr>
            </a:lvl1pPr>
          </a:lstStyle>
          <a:p>
            <a:r>
              <a:rPr lang="en-US"/>
              <a:t>Date Area</a:t>
            </a:r>
            <a:endParaRPr lang="en-US"/>
          </a:p>
        </p:txBody>
      </p:sp>
      <p:sp>
        <p:nvSpPr>
          <p:cNvPr id="11" name="页脚占位符 10"/>
          <p:cNvSpPr>
            <a:spLocks noGrp="1"/>
          </p:cNvSpPr>
          <p:nvPr>
            <p:ph type="ftr" sz="quarter" idx="11"/>
            <p:custDataLst>
              <p:tags r:id="rId16"/>
            </p:custDataLst>
          </p:nvPr>
        </p:nvSpPr>
        <p:spPr>
          <a:xfrm>
            <a:off x="4038600" y="6356350"/>
            <a:ext cx="4114800" cy="365125"/>
          </a:xfrm>
        </p:spPr>
        <p:txBody>
          <a:bodyPr/>
          <a:lstStyle>
            <a:lvl1pPr>
              <a:defRPr>
                <a:latin typeface="Arial" panose="020B0604020202020204" pitchFamily="34" charset="0"/>
              </a:defRPr>
            </a:lvl1pPr>
          </a:lstStyle>
          <a:p>
            <a:endParaRPr lang="en-US"/>
          </a:p>
        </p:txBody>
      </p:sp>
      <p:sp>
        <p:nvSpPr>
          <p:cNvPr id="12" name="灯片编号占位符 11"/>
          <p:cNvSpPr>
            <a:spLocks noGrp="1"/>
          </p:cNvSpPr>
          <p:nvPr>
            <p:ph type="sldNum" sz="quarter" idx="12"/>
            <p:custDataLst>
              <p:tags r:id="rId17"/>
            </p:custDataLst>
          </p:nvPr>
        </p:nvSpPr>
        <p:spPr>
          <a:xfrm>
            <a:off x="8753983" y="6356350"/>
            <a:ext cx="2743200" cy="365125"/>
          </a:xfrm>
        </p:spPr>
        <p:txBody>
          <a:bodyPr/>
          <a:lstStyle>
            <a:lvl1pPr>
              <a:defRPr>
                <a:latin typeface="Arial" panose="020B0604020202020204" pitchFamily="34" charset="0"/>
              </a:defRPr>
            </a:lvl1pPr>
          </a:lstStyle>
          <a:p>
            <a:fld id="{565CE74E-AB26-4998-AD42-012C4C1AD076}" type="slidenum">
              <a:rPr lang="en-US" smtClean="0"/>
            </a:fld>
            <a:endParaRPr lang="en-US"/>
          </a:p>
        </p:txBody>
      </p:sp>
      <p:sp>
        <p:nvSpPr>
          <p:cNvPr id="2" name="文本占位符 1"/>
          <p:cNvSpPr>
            <a:spLocks noGrp="1"/>
          </p:cNvSpPr>
          <p:nvPr>
            <p:ph type="body" idx="21"/>
            <p:custDataLst>
              <p:tags r:id="rId18"/>
            </p:custDataLst>
          </p:nvPr>
        </p:nvSpPr>
        <p:spPr>
          <a:xfrm>
            <a:off x="695960" y="1301749"/>
            <a:ext cx="10800000" cy="487362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pPr>
            <a:r>
              <a:rPr lang="en-US" dirty="0">
                <a:latin typeface="+mn-lt"/>
              </a:rPr>
              <a:t>Click to add text</a:t>
            </a:r>
            <a:endParaRPr lang="en-US" dirty="0"/>
          </a:p>
        </p:txBody>
      </p:sp>
      <p:sp>
        <p:nvSpPr>
          <p:cNvPr id="3" name="标题占位符 2"/>
          <p:cNvSpPr txBox="1">
            <a:spLocks noGrp="1"/>
          </p:cNvSpPr>
          <p:nvPr>
            <p:ph type="title"/>
            <p:custDataLst>
              <p:tags r:id="rId19"/>
            </p:custDataLst>
          </p:nvPr>
        </p:nvSpPr>
        <p:spPr>
          <a:xfrm>
            <a:off x="695960" y="360000"/>
            <a:ext cx="10800000" cy="720000"/>
          </a:xfrm>
          <a:prstGeom prst="rect">
            <a:avLst/>
          </a:prstGeom>
          <a:noFill/>
        </p:spPr>
        <p:txBody>
          <a:bodyPr vert="horz" wrap="square" lIns="36195" tIns="0" rIns="91440" bIns="0" rtlCol="0" anchor="b" anchorCtr="0">
            <a:normAutofit/>
          </a:bodyPr>
          <a:lstStyle>
            <a:lvl1pPr marL="0" marR="0" lvl="0" algn="l" defTabSz="914400" rtl="0" eaLnBrk="1" fontAlgn="auto" latinLnBrk="0" hangingPunct="1">
              <a:lnSpc>
                <a:spcPct val="100000"/>
              </a:lnSpc>
              <a:buClrTx/>
              <a:buSzTx/>
              <a:buFontTx/>
              <a:buNone/>
              <a:defRPr kumimoji="0" lang="en-US" sz="3200" b="0" i="0" u="none" strike="noStrike" kern="1200" cap="none" spc="0" normalizeH="0" baseline="0" noProof="1" dirty="0">
                <a:solidFill>
                  <a:schemeClr val="accent1"/>
                </a:solidFill>
                <a:latin typeface="+mj-lt"/>
                <a:sym typeface="+mn-ea"/>
              </a:defRPr>
            </a:lvl1pPr>
          </a:lstStyle>
          <a:p>
            <a:pPr lvl="0"/>
            <a:r>
              <a:rPr>
                <a:latin typeface="+mj-lt"/>
                <a:sym typeface="+mn-ea"/>
              </a:rPr>
              <a:t>Click to add title</a:t>
            </a:r>
            <a:endParaRPr>
              <a:sym typeface="+mn-ea"/>
            </a:endParaRPr>
          </a:p>
        </p:txBody>
      </p:sp>
      <p:sp>
        <p:nvSpPr>
          <p:cNvPr id="6"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1800" b="0" i="0" u="none" strike="noStrike" kern="1200" cap="none" spc="0" normalizeH="0" baseline="0" noProof="1" dirty="0" smtClean="0">
          <a:ln>
            <a:noFill/>
            <a:prstDash val="sysDot"/>
          </a:ln>
          <a:solidFill>
            <a:srgbClr val="FFFFFF"/>
          </a:solidFill>
          <a:uFillTx/>
          <a:latin typeface="Arial" panose="020B0604020202020204" pitchFamily="34" charset="0"/>
          <a:sym typeface="Arial" panose="020B0604020202020204" pitchFamily="34" charset="0"/>
        </a:defRPr>
      </a:lvl1pPr>
      <a:lvl2pPr marL="6858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2pPr>
      <a:lvl3pPr marL="11430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3pPr>
      <a:lvl4pPr marL="16002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4pPr>
      <a:lvl5pPr marL="20574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a:solidFill>
            <a:srgbClr val="FFFFFF"/>
          </a:solidFill>
          <a:uFillTx/>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0"/>
            <a:ext cx="12181205" cy="6858000"/>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endParaRPr>
          </a:p>
        </p:txBody>
      </p:sp>
      <p:pic>
        <p:nvPicPr>
          <p:cNvPr id="13" name="图片 12"/>
          <p:cNvPicPr>
            <a:picLocks noChangeAspect="1"/>
          </p:cNvPicPr>
          <p:nvPr userDrawn="1">
            <p:custDataLst>
              <p:tags r:id="rId3"/>
            </p:custDataLst>
          </p:nvPr>
        </p:nvPicPr>
        <p:blipFill rotWithShape="1">
          <a:blip r:embed="rId4" cstate="print">
            <a:alphaModFix amt="56000"/>
            <a:duotone>
              <a:prstClr val="black"/>
              <a:schemeClr val="accent1">
                <a:tint val="45000"/>
                <a:satMod val="400000"/>
              </a:schemeClr>
            </a:duotone>
            <a:lum bright="24000" contrast="48000"/>
            <a:extLst>
              <a:ext uri="{28A0092B-C50C-407E-A947-70E740481C1C}">
                <a14:useLocalDpi xmlns:a14="http://schemas.microsoft.com/office/drawing/2010/main" val="0"/>
              </a:ext>
            </a:extLst>
          </a:blip>
          <a:srcRect l="-1421"/>
          <a:stretch>
            <a:fillRect/>
          </a:stretch>
        </p:blipFill>
        <p:spPr>
          <a:xfrm>
            <a:off x="1392001" y="360000"/>
            <a:ext cx="10800000" cy="6498000"/>
          </a:xfrm>
          <a:custGeom>
            <a:avLst/>
            <a:gdLst>
              <a:gd name="connsiteX0" fmla="*/ 0 w 7124699"/>
              <a:gd name="connsiteY0" fmla="*/ 0 h 4095750"/>
              <a:gd name="connsiteX1" fmla="*/ 7124699 w 7124699"/>
              <a:gd name="connsiteY1" fmla="*/ 0 h 4095750"/>
              <a:gd name="connsiteX2" fmla="*/ 7124699 w 7124699"/>
              <a:gd name="connsiteY2" fmla="*/ 4095750 h 4095750"/>
              <a:gd name="connsiteX3" fmla="*/ 0 w 7124699"/>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7124699" h="4095750">
                <a:moveTo>
                  <a:pt x="0" y="0"/>
                </a:moveTo>
                <a:lnTo>
                  <a:pt x="7124699" y="0"/>
                </a:lnTo>
                <a:lnTo>
                  <a:pt x="7124699" y="4095750"/>
                </a:lnTo>
                <a:lnTo>
                  <a:pt x="0" y="4095750"/>
                </a:lnTo>
                <a:close/>
              </a:path>
            </a:pathLst>
          </a:custGeom>
        </p:spPr>
      </p:pic>
      <p:sp>
        <p:nvSpPr>
          <p:cNvPr id="10" name="日期占位符 9"/>
          <p:cNvSpPr>
            <a:spLocks noGrp="1"/>
          </p:cNvSpPr>
          <p:nvPr>
            <p:ph type="dt" sz="half" idx="10"/>
            <p:custDataLst>
              <p:tags r:id="rId5"/>
            </p:custDataLst>
          </p:nvPr>
        </p:nvSpPr>
        <p:spPr>
          <a:xfrm>
            <a:off x="695960" y="6356350"/>
            <a:ext cx="2743200" cy="365125"/>
          </a:xfrm>
        </p:spPr>
        <p:txBody>
          <a:bodyPr/>
          <a:lstStyle>
            <a:lvl1pPr>
              <a:defRPr>
                <a:latin typeface="Arial" panose="020B0604020202020204" pitchFamily="34" charset="0"/>
              </a:defRPr>
            </a:lvl1pPr>
          </a:lstStyle>
          <a:p>
            <a:r>
              <a:rPr lang="en-US"/>
              <a:t>Date Area</a:t>
            </a:r>
            <a:endParaRPr lang="en-US"/>
          </a:p>
        </p:txBody>
      </p:sp>
      <p:sp>
        <p:nvSpPr>
          <p:cNvPr id="11" name="页脚占位符 10"/>
          <p:cNvSpPr>
            <a:spLocks noGrp="1"/>
          </p:cNvSpPr>
          <p:nvPr>
            <p:ph type="ftr" sz="quarter" idx="11"/>
            <p:custDataLst>
              <p:tags r:id="rId6"/>
            </p:custDataLst>
          </p:nvPr>
        </p:nvSpPr>
        <p:spPr>
          <a:xfrm>
            <a:off x="4038600" y="6356350"/>
            <a:ext cx="4114800" cy="365125"/>
          </a:xfrm>
        </p:spPr>
        <p:txBody>
          <a:bodyPr/>
          <a:lstStyle>
            <a:lvl1pPr>
              <a:defRPr>
                <a:latin typeface="Arial" panose="020B0604020202020204" pitchFamily="34" charset="0"/>
              </a:defRPr>
            </a:lvl1pPr>
          </a:lstStyle>
          <a:p>
            <a:endParaRPr lang="en-US"/>
          </a:p>
        </p:txBody>
      </p:sp>
      <p:sp>
        <p:nvSpPr>
          <p:cNvPr id="12" name="灯片编号占位符 11"/>
          <p:cNvSpPr>
            <a:spLocks noGrp="1"/>
          </p:cNvSpPr>
          <p:nvPr>
            <p:ph type="sldNum" sz="quarter" idx="12"/>
            <p:custDataLst>
              <p:tags r:id="rId7"/>
            </p:custDataLst>
          </p:nvPr>
        </p:nvSpPr>
        <p:spPr>
          <a:xfrm>
            <a:off x="8753983" y="6356350"/>
            <a:ext cx="2743200" cy="365125"/>
          </a:xfrm>
        </p:spPr>
        <p:txBody>
          <a:bodyPr/>
          <a:lstStyle>
            <a:lvl1pPr>
              <a:defRPr>
                <a:latin typeface="Arial" panose="020B0604020202020204" pitchFamily="34" charset="0"/>
              </a:defRPr>
            </a:lvl1pPr>
          </a:lstStyle>
          <a:p>
            <a:fld id="{565CE74E-AB26-4998-AD42-012C4C1AD076}" type="slidenum">
              <a:rPr lang="en-US" smtClean="0"/>
            </a:fld>
            <a:endParaRPr lang="en-US"/>
          </a:p>
        </p:txBody>
      </p:sp>
      <p:sp>
        <p:nvSpPr>
          <p:cNvPr id="2" name="文本占位符 1"/>
          <p:cNvSpPr>
            <a:spLocks noGrp="1"/>
          </p:cNvSpPr>
          <p:nvPr>
            <p:ph type="body" idx="21"/>
            <p:custDataLst>
              <p:tags r:id="rId8"/>
            </p:custDataLst>
          </p:nvPr>
        </p:nvSpPr>
        <p:spPr>
          <a:xfrm>
            <a:off x="695960" y="1301749"/>
            <a:ext cx="10800000" cy="487362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pPr>
            <a:r>
              <a:rPr lang="en-US" dirty="0">
                <a:latin typeface="+mn-lt"/>
              </a:rPr>
              <a:t>Click to add text</a:t>
            </a:r>
            <a:endParaRPr lang="en-US" dirty="0"/>
          </a:p>
        </p:txBody>
      </p:sp>
      <p:sp>
        <p:nvSpPr>
          <p:cNvPr id="3" name="标题占位符 2"/>
          <p:cNvSpPr txBox="1">
            <a:spLocks noGrp="1"/>
          </p:cNvSpPr>
          <p:nvPr>
            <p:ph type="title"/>
            <p:custDataLst>
              <p:tags r:id="rId9"/>
            </p:custDataLst>
          </p:nvPr>
        </p:nvSpPr>
        <p:spPr>
          <a:xfrm>
            <a:off x="695960" y="360000"/>
            <a:ext cx="10800000" cy="720000"/>
          </a:xfrm>
          <a:prstGeom prst="rect">
            <a:avLst/>
          </a:prstGeom>
          <a:noFill/>
        </p:spPr>
        <p:txBody>
          <a:bodyPr vert="horz" wrap="square" lIns="36195" tIns="0" rIns="91440" bIns="0" rtlCol="0" anchor="b" anchorCtr="0">
            <a:normAutofit/>
          </a:bodyPr>
          <a:lstStyle>
            <a:lvl1pPr marL="0" marR="0" lvl="0" algn="l" defTabSz="914400" rtl="0" eaLnBrk="1" fontAlgn="auto" latinLnBrk="0" hangingPunct="1">
              <a:lnSpc>
                <a:spcPct val="100000"/>
              </a:lnSpc>
              <a:buClrTx/>
              <a:buSzTx/>
              <a:buFontTx/>
              <a:buNone/>
              <a:defRPr kumimoji="0" lang="en-US" sz="3200" b="0" i="0" u="none" strike="noStrike" kern="1200" cap="none" spc="0" normalizeH="0" baseline="0" noProof="1" dirty="0">
                <a:solidFill>
                  <a:schemeClr val="accent1"/>
                </a:solidFill>
                <a:latin typeface="+mj-lt"/>
                <a:sym typeface="+mn-ea"/>
              </a:defRPr>
            </a:lvl1pPr>
          </a:lstStyle>
          <a:p>
            <a:pPr lvl="0"/>
            <a:r>
              <a:rPr>
                <a:latin typeface="+mj-lt"/>
                <a:sym typeface="+mn-ea"/>
              </a:rPr>
              <a:t>Click to add title</a:t>
            </a:r>
            <a:endParaRPr>
              <a:sym typeface="+mn-ea"/>
            </a:endParaRPr>
          </a:p>
        </p:txBody>
      </p:sp>
      <p:sp>
        <p:nvSpPr>
          <p:cNvPr id="6"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1800" b="0" i="0" u="none" strike="noStrike" kern="1200" cap="none" spc="0" normalizeH="0" baseline="0" noProof="1" dirty="0" smtClean="0">
          <a:ln>
            <a:noFill/>
            <a:prstDash val="sysDot"/>
          </a:ln>
          <a:solidFill>
            <a:srgbClr val="FFFFFF"/>
          </a:solidFill>
          <a:uFillTx/>
          <a:latin typeface="Arial" panose="020B0604020202020204" pitchFamily="34" charset="0"/>
          <a:sym typeface="Arial" panose="020B0604020202020204" pitchFamily="34" charset="0"/>
        </a:defRPr>
      </a:lvl1pPr>
      <a:lvl2pPr marL="6858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2pPr>
      <a:lvl3pPr marL="11430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3pPr>
      <a:lvl4pPr marL="16002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4pPr>
      <a:lvl5pPr marL="20574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a:solidFill>
            <a:srgbClr val="FFFFFF"/>
          </a:solidFill>
          <a:uFillTx/>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0"/>
            <a:ext cx="12181205" cy="6858000"/>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endParaRPr>
          </a:p>
        </p:txBody>
      </p:sp>
      <p:pic>
        <p:nvPicPr>
          <p:cNvPr id="13" name="图片 12"/>
          <p:cNvPicPr>
            <a:picLocks noChangeAspect="1"/>
          </p:cNvPicPr>
          <p:nvPr userDrawn="1">
            <p:custDataLst>
              <p:tags r:id="rId3"/>
            </p:custDataLst>
          </p:nvPr>
        </p:nvPicPr>
        <p:blipFill rotWithShape="1">
          <a:blip r:embed="rId4" cstate="print">
            <a:alphaModFix amt="56000"/>
            <a:duotone>
              <a:prstClr val="black"/>
              <a:schemeClr val="accent1">
                <a:tint val="45000"/>
                <a:satMod val="400000"/>
              </a:schemeClr>
            </a:duotone>
            <a:lum bright="24000" contrast="48000"/>
            <a:extLst>
              <a:ext uri="{28A0092B-C50C-407E-A947-70E740481C1C}">
                <a14:useLocalDpi xmlns:a14="http://schemas.microsoft.com/office/drawing/2010/main" val="0"/>
              </a:ext>
            </a:extLst>
          </a:blip>
          <a:srcRect l="-1421"/>
          <a:stretch>
            <a:fillRect/>
          </a:stretch>
        </p:blipFill>
        <p:spPr>
          <a:xfrm>
            <a:off x="1392001" y="360000"/>
            <a:ext cx="10800000" cy="6498000"/>
          </a:xfrm>
          <a:custGeom>
            <a:avLst/>
            <a:gdLst>
              <a:gd name="connsiteX0" fmla="*/ 0 w 7124699"/>
              <a:gd name="connsiteY0" fmla="*/ 0 h 4095750"/>
              <a:gd name="connsiteX1" fmla="*/ 7124699 w 7124699"/>
              <a:gd name="connsiteY1" fmla="*/ 0 h 4095750"/>
              <a:gd name="connsiteX2" fmla="*/ 7124699 w 7124699"/>
              <a:gd name="connsiteY2" fmla="*/ 4095750 h 4095750"/>
              <a:gd name="connsiteX3" fmla="*/ 0 w 7124699"/>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7124699" h="4095750">
                <a:moveTo>
                  <a:pt x="0" y="0"/>
                </a:moveTo>
                <a:lnTo>
                  <a:pt x="7124699" y="0"/>
                </a:lnTo>
                <a:lnTo>
                  <a:pt x="7124699" y="4095750"/>
                </a:lnTo>
                <a:lnTo>
                  <a:pt x="0" y="4095750"/>
                </a:lnTo>
                <a:close/>
              </a:path>
            </a:pathLst>
          </a:custGeom>
        </p:spPr>
      </p:pic>
      <p:sp>
        <p:nvSpPr>
          <p:cNvPr id="10" name="日期占位符 9"/>
          <p:cNvSpPr>
            <a:spLocks noGrp="1"/>
          </p:cNvSpPr>
          <p:nvPr>
            <p:ph type="dt" sz="half" idx="10"/>
            <p:custDataLst>
              <p:tags r:id="rId5"/>
            </p:custDataLst>
          </p:nvPr>
        </p:nvSpPr>
        <p:spPr>
          <a:xfrm>
            <a:off x="695960" y="6356350"/>
            <a:ext cx="2743200" cy="365125"/>
          </a:xfrm>
        </p:spPr>
        <p:txBody>
          <a:bodyPr/>
          <a:lstStyle>
            <a:lvl1pPr>
              <a:defRPr>
                <a:latin typeface="Arial" panose="020B0604020202020204" pitchFamily="34" charset="0"/>
              </a:defRPr>
            </a:lvl1pPr>
          </a:lstStyle>
          <a:p>
            <a:r>
              <a:rPr lang="en-US"/>
              <a:t>Date Area</a:t>
            </a:r>
            <a:endParaRPr lang="en-US"/>
          </a:p>
        </p:txBody>
      </p:sp>
      <p:sp>
        <p:nvSpPr>
          <p:cNvPr id="11" name="页脚占位符 10"/>
          <p:cNvSpPr>
            <a:spLocks noGrp="1"/>
          </p:cNvSpPr>
          <p:nvPr>
            <p:ph type="ftr" sz="quarter" idx="11"/>
            <p:custDataLst>
              <p:tags r:id="rId6"/>
            </p:custDataLst>
          </p:nvPr>
        </p:nvSpPr>
        <p:spPr>
          <a:xfrm>
            <a:off x="4038600" y="6356350"/>
            <a:ext cx="4114800" cy="365125"/>
          </a:xfrm>
        </p:spPr>
        <p:txBody>
          <a:bodyPr/>
          <a:lstStyle>
            <a:lvl1pPr>
              <a:defRPr>
                <a:latin typeface="Arial" panose="020B0604020202020204" pitchFamily="34" charset="0"/>
              </a:defRPr>
            </a:lvl1pPr>
          </a:lstStyle>
          <a:p>
            <a:endParaRPr lang="en-US"/>
          </a:p>
        </p:txBody>
      </p:sp>
      <p:sp>
        <p:nvSpPr>
          <p:cNvPr id="12" name="灯片编号占位符 11"/>
          <p:cNvSpPr>
            <a:spLocks noGrp="1"/>
          </p:cNvSpPr>
          <p:nvPr>
            <p:ph type="sldNum" sz="quarter" idx="12"/>
            <p:custDataLst>
              <p:tags r:id="rId7"/>
            </p:custDataLst>
          </p:nvPr>
        </p:nvSpPr>
        <p:spPr>
          <a:xfrm>
            <a:off x="8753983" y="6356350"/>
            <a:ext cx="2743200" cy="365125"/>
          </a:xfrm>
        </p:spPr>
        <p:txBody>
          <a:bodyPr/>
          <a:lstStyle>
            <a:lvl1pPr>
              <a:defRPr>
                <a:latin typeface="Arial" panose="020B0604020202020204" pitchFamily="34" charset="0"/>
              </a:defRPr>
            </a:lvl1pPr>
          </a:lstStyle>
          <a:p>
            <a:fld id="{565CE74E-AB26-4998-AD42-012C4C1AD076}" type="slidenum">
              <a:rPr lang="en-US" smtClean="0"/>
            </a:fld>
            <a:endParaRPr lang="en-US"/>
          </a:p>
        </p:txBody>
      </p:sp>
      <p:sp>
        <p:nvSpPr>
          <p:cNvPr id="2" name="文本占位符 1"/>
          <p:cNvSpPr>
            <a:spLocks noGrp="1"/>
          </p:cNvSpPr>
          <p:nvPr>
            <p:ph type="body" idx="21"/>
            <p:custDataLst>
              <p:tags r:id="rId8"/>
            </p:custDataLst>
          </p:nvPr>
        </p:nvSpPr>
        <p:spPr>
          <a:xfrm>
            <a:off x="695960" y="1301749"/>
            <a:ext cx="10800000" cy="487362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pPr>
            <a:r>
              <a:rPr lang="en-US" dirty="0">
                <a:latin typeface="+mn-lt"/>
              </a:rPr>
              <a:t>Click to add text</a:t>
            </a:r>
            <a:endParaRPr lang="en-US" dirty="0"/>
          </a:p>
        </p:txBody>
      </p:sp>
      <p:sp>
        <p:nvSpPr>
          <p:cNvPr id="3" name="标题占位符 2"/>
          <p:cNvSpPr txBox="1">
            <a:spLocks noGrp="1"/>
          </p:cNvSpPr>
          <p:nvPr>
            <p:ph type="title"/>
            <p:custDataLst>
              <p:tags r:id="rId9"/>
            </p:custDataLst>
          </p:nvPr>
        </p:nvSpPr>
        <p:spPr>
          <a:xfrm>
            <a:off x="695960" y="360000"/>
            <a:ext cx="10800000" cy="720000"/>
          </a:xfrm>
          <a:prstGeom prst="rect">
            <a:avLst/>
          </a:prstGeom>
          <a:noFill/>
        </p:spPr>
        <p:txBody>
          <a:bodyPr vert="horz" wrap="square" lIns="36195" tIns="0" rIns="91440" bIns="0" rtlCol="0" anchor="b" anchorCtr="0">
            <a:normAutofit/>
          </a:bodyPr>
          <a:lstStyle>
            <a:lvl1pPr marL="0" marR="0" lvl="0" algn="l" defTabSz="914400" rtl="0" eaLnBrk="1" fontAlgn="auto" latinLnBrk="0" hangingPunct="1">
              <a:lnSpc>
                <a:spcPct val="100000"/>
              </a:lnSpc>
              <a:buClrTx/>
              <a:buSzTx/>
              <a:buFontTx/>
              <a:buNone/>
              <a:defRPr kumimoji="0" lang="en-US" sz="3200" b="0" i="0" u="none" strike="noStrike" kern="1200" cap="none" spc="0" normalizeH="0" baseline="0" noProof="1" dirty="0">
                <a:solidFill>
                  <a:schemeClr val="accent1"/>
                </a:solidFill>
                <a:latin typeface="+mj-lt"/>
                <a:sym typeface="+mn-ea"/>
              </a:defRPr>
            </a:lvl1pPr>
          </a:lstStyle>
          <a:p>
            <a:pPr lvl="0"/>
            <a:r>
              <a:rPr>
                <a:latin typeface="+mj-lt"/>
                <a:sym typeface="+mn-ea"/>
              </a:rPr>
              <a:t>Click to add title</a:t>
            </a:r>
            <a:endParaRPr>
              <a:sym typeface="+mn-ea"/>
            </a:endParaRPr>
          </a:p>
        </p:txBody>
      </p:sp>
      <p:sp>
        <p:nvSpPr>
          <p:cNvPr id="6"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1800" b="0" i="0" u="none" strike="noStrike" kern="1200" cap="none" spc="0" normalizeH="0" baseline="0" noProof="1" dirty="0" smtClean="0">
          <a:ln>
            <a:noFill/>
            <a:prstDash val="sysDot"/>
          </a:ln>
          <a:solidFill>
            <a:srgbClr val="FFFFFF"/>
          </a:solidFill>
          <a:uFillTx/>
          <a:latin typeface="Arial" panose="020B0604020202020204" pitchFamily="34" charset="0"/>
          <a:sym typeface="Arial" panose="020B0604020202020204" pitchFamily="34" charset="0"/>
        </a:defRPr>
      </a:lvl1pPr>
      <a:lvl2pPr marL="6858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2pPr>
      <a:lvl3pPr marL="11430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3pPr>
      <a:lvl4pPr marL="16002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smtClean="0">
          <a:solidFill>
            <a:srgbClr val="FFFFFF"/>
          </a:solidFill>
          <a:uFillTx/>
          <a:latin typeface="+mn-ea"/>
        </a:defRPr>
      </a:lvl4pPr>
      <a:lvl5pPr marL="2057400" marR="0" indent="-228600" algn="l" defTabSz="914400" rtl="0" eaLnBrk="1" fontAlgn="auto" latinLnBrk="0" hangingPunct="1">
        <a:lnSpc>
          <a:spcPct val="120000"/>
        </a:lnSpc>
        <a:spcBef>
          <a:spcPts val="1200"/>
        </a:spcBef>
        <a:spcAft>
          <a:spcPts val="0"/>
        </a:spcAft>
        <a:buFont typeface="Arial" panose="020B0604020202020204" pitchFamily="34" charset="0"/>
        <a:buChar char="•"/>
        <a:defRPr kumimoji="0" lang="en-US" sz="1600" b="0" i="0" u="none" strike="noStrike" kern="1200" cap="none" spc="150" normalizeH="0" baseline="0" dirty="0">
          <a:solidFill>
            <a:srgbClr val="FFFFFF"/>
          </a:solidFill>
          <a:uFillTx/>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image" Target="../media/image13.jpeg"/><Relationship Id="rId4" Type="http://schemas.openxmlformats.org/officeDocument/2006/relationships/tags" Target="../tags/tag150.xml"/><Relationship Id="rId3" Type="http://schemas.openxmlformats.org/officeDocument/2006/relationships/image" Target="../media/image12.jpeg"/><Relationship Id="rId2" Type="http://schemas.openxmlformats.org/officeDocument/2006/relationships/tags" Target="../tags/tag149.xml"/><Relationship Id="rId19" Type="http://schemas.openxmlformats.org/officeDocument/2006/relationships/notesSlide" Target="../notesSlides/notesSlide8.xml"/><Relationship Id="rId18" Type="http://schemas.openxmlformats.org/officeDocument/2006/relationships/slideLayout" Target="../slideLayouts/slideLayout23.xml"/><Relationship Id="rId17" Type="http://schemas.openxmlformats.org/officeDocument/2006/relationships/tags" Target="../tags/tag161.xml"/><Relationship Id="rId16" Type="http://schemas.openxmlformats.org/officeDocument/2006/relationships/image" Target="../media/image14.jpeg"/><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4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5.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2.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9" Type="http://schemas.openxmlformats.org/officeDocument/2006/relationships/notesSlide" Target="../notesSlides/notesSlide2.xml"/><Relationship Id="rId18" Type="http://schemas.openxmlformats.org/officeDocument/2006/relationships/slideLayout" Target="../slideLayouts/slideLayout14.xml"/><Relationship Id="rId17" Type="http://schemas.openxmlformats.org/officeDocument/2006/relationships/tags" Target="../tags/tag119.xml"/><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5.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image" Target="../media/image5.jpeg"/><Relationship Id="rId4" Type="http://schemas.openxmlformats.org/officeDocument/2006/relationships/tags" Target="../tags/tag125.xml"/><Relationship Id="rId3" Type="http://schemas.openxmlformats.org/officeDocument/2006/relationships/image" Target="../media/image4.jpeg"/><Relationship Id="rId2" Type="http://schemas.openxmlformats.org/officeDocument/2006/relationships/tags" Target="../tags/tag124.xml"/><Relationship Id="rId14" Type="http://schemas.openxmlformats.org/officeDocument/2006/relationships/notesSlide" Target="../notesSlides/notesSlide4.xml"/><Relationship Id="rId13" Type="http://schemas.openxmlformats.org/officeDocument/2006/relationships/slideLayout" Target="../slideLayouts/slideLayout2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tags" Target="../tags/tag12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5.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4.xml"/><Relationship Id="rId5" Type="http://schemas.openxmlformats.org/officeDocument/2006/relationships/tags" Target="../tags/tag139.xml"/><Relationship Id="rId4" Type="http://schemas.openxmlformats.org/officeDocument/2006/relationships/image" Target="../media/image6.jpeg"/><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5.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3"/>
            <p:custDataLst>
              <p:tags r:id="rId1"/>
            </p:custDataLst>
          </p:nvPr>
        </p:nvSpPr>
        <p:spPr>
          <a:xfrm>
            <a:off x="1151890" y="1365885"/>
            <a:ext cx="6343015" cy="796925"/>
          </a:xfrm>
        </p:spPr>
        <p:txBody>
          <a:bodyPr>
            <a:normAutofit fontScale="70000"/>
          </a:bodyPr>
          <a:lstStyle/>
          <a:p>
            <a:r>
              <a:rPr lang="en-US"/>
              <a:t>Data collection and cleaning steps for Movie Dataset</a:t>
            </a:r>
            <a:endParaRPr lang="en-US"/>
          </a:p>
        </p:txBody>
      </p:sp>
      <p:sp>
        <p:nvSpPr>
          <p:cNvPr id="4" name="标题 3"/>
          <p:cNvSpPr>
            <a:spLocks noGrp="1"/>
          </p:cNvSpPr>
          <p:nvPr>
            <p:ph type="title" idx="2"/>
            <p:custDataLst>
              <p:tags r:id="rId2"/>
            </p:custDataLst>
          </p:nvPr>
        </p:nvSpPr>
        <p:spPr>
          <a:xfrm>
            <a:off x="1151890" y="2314575"/>
            <a:ext cx="9429115" cy="1647825"/>
          </a:xfrm>
        </p:spPr>
        <p:txBody>
          <a:bodyPr/>
          <a:lstStyle/>
          <a:p>
            <a:r>
              <a:rPr lang="en-US" dirty="0"/>
              <a:t>Movie Dataset Analysis</a:t>
            </a:r>
            <a:endParaRPr lang="en-US" dirty="0"/>
          </a:p>
        </p:txBody>
      </p:sp>
      <p:sp>
        <p:nvSpPr>
          <p:cNvPr id="6" name="文本占位符 5"/>
          <p:cNvSpPr>
            <a:spLocks noGrp="1"/>
          </p:cNvSpPr>
          <p:nvPr>
            <p:ph type="body" idx="1"/>
            <p:custDataLst>
              <p:tags r:id="rId3"/>
            </p:custDataLst>
          </p:nvPr>
        </p:nvSpPr>
        <p:spPr>
          <a:xfrm>
            <a:off x="1151890" y="4104640"/>
            <a:ext cx="2783205" cy="859790"/>
          </a:xfrm>
        </p:spPr>
        <p:txBody>
          <a:bodyPr>
            <a:noAutofit/>
          </a:bodyPr>
          <a:lstStyle/>
          <a:p>
            <a:r>
              <a:rPr lang="en-US" sz="1700"/>
              <a:t>Ogundipe Olorunfemi</a:t>
            </a:r>
            <a:endParaRPr lang="en-US" sz="17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Lead cast by box office earnings</a:t>
            </a:r>
            <a:endParaRPr lang="en-US"/>
          </a:p>
        </p:txBody>
      </p:sp>
      <p:sp>
        <p:nvSpPr>
          <p:cNvPr id="3" name="Content Placeholder 2"/>
          <p:cNvSpPr>
            <a:spLocks noGrp="1"/>
          </p:cNvSpPr>
          <p:nvPr>
            <p:ph idx="1"/>
          </p:nvPr>
        </p:nvSpPr>
        <p:spPr/>
        <p:txBody>
          <a:bodyPr/>
          <a:p>
            <a:endParaRPr lang="en-US"/>
          </a:p>
        </p:txBody>
      </p:sp>
      <p:pic>
        <p:nvPicPr>
          <p:cNvPr id="4" name="Picture 3" descr="lead cast"/>
          <p:cNvPicPr>
            <a:picLocks noChangeAspect="1"/>
          </p:cNvPicPr>
          <p:nvPr/>
        </p:nvPicPr>
        <p:blipFill>
          <a:blip r:embed="rId1"/>
          <a:stretch>
            <a:fillRect/>
          </a:stretch>
        </p:blipFill>
        <p:spPr>
          <a:xfrm>
            <a:off x="777875" y="1394460"/>
            <a:ext cx="10717530" cy="478091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movies by lead cast</a:t>
            </a:r>
            <a:endParaRPr lang="en-US"/>
          </a:p>
        </p:txBody>
      </p:sp>
      <p:sp>
        <p:nvSpPr>
          <p:cNvPr id="3" name="Content Placeholder 2"/>
          <p:cNvSpPr>
            <a:spLocks noGrp="1"/>
          </p:cNvSpPr>
          <p:nvPr>
            <p:ph idx="1"/>
          </p:nvPr>
        </p:nvSpPr>
        <p:spPr/>
        <p:txBody>
          <a:bodyPr/>
          <a:p>
            <a:endParaRPr lang="en-US"/>
          </a:p>
        </p:txBody>
      </p:sp>
      <p:pic>
        <p:nvPicPr>
          <p:cNvPr id="4" name="Picture 3" descr="top budget yield"/>
          <p:cNvPicPr>
            <a:picLocks noChangeAspect="1"/>
          </p:cNvPicPr>
          <p:nvPr/>
        </p:nvPicPr>
        <p:blipFill>
          <a:blip r:embed="rId1"/>
          <a:stretch>
            <a:fillRect/>
          </a:stretch>
        </p:blipFill>
        <p:spPr>
          <a:xfrm>
            <a:off x="783590" y="1663065"/>
            <a:ext cx="10711815" cy="45116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10 directors by box office earnings</a:t>
            </a:r>
            <a:endParaRPr lang="en-US"/>
          </a:p>
        </p:txBody>
      </p:sp>
      <p:sp>
        <p:nvSpPr>
          <p:cNvPr id="3" name="Content Placeholder 2"/>
          <p:cNvSpPr>
            <a:spLocks noGrp="1"/>
          </p:cNvSpPr>
          <p:nvPr>
            <p:ph idx="1"/>
          </p:nvPr>
        </p:nvSpPr>
        <p:spPr/>
        <p:txBody>
          <a:bodyPr/>
          <a:p>
            <a:endParaRPr lang="en-US"/>
          </a:p>
        </p:txBody>
      </p:sp>
      <p:pic>
        <p:nvPicPr>
          <p:cNvPr id="4" name="Picture 3" descr="top directors"/>
          <p:cNvPicPr>
            <a:picLocks noChangeAspect="1"/>
          </p:cNvPicPr>
          <p:nvPr/>
        </p:nvPicPr>
        <p:blipFill>
          <a:blip r:embed="rId1"/>
          <a:stretch>
            <a:fillRect/>
          </a:stretch>
        </p:blipFill>
        <p:spPr>
          <a:xfrm>
            <a:off x="695325" y="1301115"/>
            <a:ext cx="10877550" cy="487426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wrap="square">
            <a:normAutofit/>
          </a:bodyPr>
          <a:lstStyle/>
          <a:p>
            <a:r>
              <a:rPr lang="en-US" spc="0">
                <a:latin typeface="+mj-lt"/>
              </a:rPr>
              <a:t>Key observations from the data</a:t>
            </a:r>
            <a:endParaRPr lang="en-US" spc="0">
              <a:latin typeface="+mj-lt"/>
            </a:endParaRPr>
          </a:p>
        </p:txBody>
      </p:sp>
      <p:pic>
        <p:nvPicPr>
          <p:cNvPr id="2" name="图片 1"/>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b="12456"/>
          <a:stretch>
            <a:fillRect/>
          </a:stretch>
        </p:blipFill>
        <p:spPr>
          <a:xfrm>
            <a:off x="8123400"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rcRect l="3422" r="3422"/>
          <a:stretch>
            <a:fillRect/>
          </a:stretch>
        </p:blipFill>
        <p:spPr>
          <a:xfrm>
            <a:off x="693958"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cxnSp>
        <p:nvCxnSpPr>
          <p:cNvPr id="4" name="直接连接符 3"/>
          <p:cNvCxnSpPr/>
          <p:nvPr>
            <p:custDataLst>
              <p:tags r:id="rId6"/>
            </p:custDataLst>
          </p:nvPr>
        </p:nvCxnSpPr>
        <p:spPr>
          <a:xfrm flipV="1">
            <a:off x="713648"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5" name="矩形 4"/>
          <p:cNvSpPr/>
          <p:nvPr>
            <p:custDataLst>
              <p:tags r:id="rId7"/>
            </p:custDataLst>
          </p:nvPr>
        </p:nvSpPr>
        <p:spPr>
          <a:xfrm>
            <a:off x="954373" y="4381382"/>
            <a:ext cx="3113667" cy="181707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Robert Downey Junior has emerged as the actor who earned the most money at the box office.</a:t>
            </a:r>
            <a:endParaRPr lang="en-US" sz="1600" kern="0" dirty="0">
              <a:ln>
                <a:noFill/>
                <a:prstDash val="sysDot"/>
              </a:ln>
              <a:solidFill>
                <a:schemeClr val="tx1">
                  <a:lumMod val="85000"/>
                  <a:lumOff val="15000"/>
                </a:schemeClr>
              </a:solidFill>
              <a:latin typeface="+mn-lt"/>
              <a:sym typeface="+mn-ea"/>
            </a:endParaRPr>
          </a:p>
        </p:txBody>
      </p:sp>
      <p:sp>
        <p:nvSpPr>
          <p:cNvPr id="6" name="矩形 5"/>
          <p:cNvSpPr/>
          <p:nvPr>
            <p:custDataLst>
              <p:tags r:id="rId8"/>
            </p:custDataLst>
          </p:nvPr>
        </p:nvSpPr>
        <p:spPr>
          <a:xfrm>
            <a:off x="954373" y="3405780"/>
            <a:ext cx="3113667" cy="818819"/>
          </a:xfrm>
          <a:prstGeom prst="rect">
            <a:avLst/>
          </a:prstGeom>
          <a:noFill/>
        </p:spPr>
        <p:txBody>
          <a:bodyPr wrap="square" lIns="0" tIns="0" rIns="0" bIns="0" rtlCol="0" anchor="b">
            <a:normAutofit/>
          </a:bodyPr>
          <a:p>
            <a:pPr>
              <a:spcBef>
                <a:spcPct val="0"/>
              </a:spcBef>
              <a:spcAft>
                <a:spcPct val="0"/>
              </a:spcAft>
            </a:pPr>
            <a:r>
              <a:rPr lang="en-US" sz="2000" b="1" kern="0" dirty="0">
                <a:solidFill>
                  <a:schemeClr val="accent1"/>
                </a:solidFill>
                <a:latin typeface="+mj-lt"/>
                <a:sym typeface="+mn-ea"/>
              </a:rPr>
              <a:t>Most Bankable actor</a:t>
            </a:r>
            <a:endParaRPr lang="en-US" sz="2000" b="1" kern="0" dirty="0">
              <a:solidFill>
                <a:schemeClr val="accent1"/>
              </a:solidFill>
              <a:latin typeface="+mj-lt"/>
              <a:sym typeface="+mn-ea"/>
            </a:endParaRPr>
          </a:p>
        </p:txBody>
      </p:sp>
      <p:cxnSp>
        <p:nvCxnSpPr>
          <p:cNvPr id="16" name="直接连接符 15"/>
          <p:cNvCxnSpPr/>
          <p:nvPr>
            <p:custDataLst>
              <p:tags r:id="rId9"/>
            </p:custDataLst>
          </p:nvPr>
        </p:nvCxnSpPr>
        <p:spPr>
          <a:xfrm flipV="1">
            <a:off x="4428051"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8" name="矩形 7"/>
          <p:cNvSpPr/>
          <p:nvPr>
            <p:custDataLst>
              <p:tags r:id="rId10"/>
            </p:custDataLst>
          </p:nvPr>
        </p:nvSpPr>
        <p:spPr>
          <a:xfrm>
            <a:off x="4668776" y="4381382"/>
            <a:ext cx="3113667" cy="181707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The Russo brothers have emerged as the top directors based on the data .</a:t>
            </a:r>
            <a:endParaRPr lang="en-US" sz="1600" kern="0" dirty="0">
              <a:ln>
                <a:noFill/>
                <a:prstDash val="sysDot"/>
              </a:ln>
              <a:solidFill>
                <a:schemeClr val="tx1">
                  <a:lumMod val="85000"/>
                  <a:lumOff val="15000"/>
                </a:schemeClr>
              </a:solidFill>
              <a:latin typeface="+mn-lt"/>
              <a:sym typeface="+mn-ea"/>
            </a:endParaRPr>
          </a:p>
        </p:txBody>
      </p:sp>
      <p:sp>
        <p:nvSpPr>
          <p:cNvPr id="9" name="矩形 8"/>
          <p:cNvSpPr/>
          <p:nvPr>
            <p:custDataLst>
              <p:tags r:id="rId11"/>
            </p:custDataLst>
          </p:nvPr>
        </p:nvSpPr>
        <p:spPr>
          <a:xfrm>
            <a:off x="4668776" y="3405780"/>
            <a:ext cx="3113667" cy="818819"/>
          </a:xfrm>
          <a:prstGeom prst="rect">
            <a:avLst/>
          </a:prstGeom>
          <a:noFill/>
        </p:spPr>
        <p:txBody>
          <a:bodyPr wrap="square" lIns="0" tIns="0" rIns="0" bIns="0" rtlCol="0" anchor="b">
            <a:normAutofit/>
          </a:bodyPr>
          <a:p>
            <a:pPr>
              <a:spcBef>
                <a:spcPct val="0"/>
              </a:spcBef>
              <a:spcAft>
                <a:spcPct val="0"/>
              </a:spcAft>
            </a:pPr>
            <a:r>
              <a:rPr lang="en-US" sz="2000" b="1" kern="0" dirty="0">
                <a:solidFill>
                  <a:schemeClr val="accent1"/>
                </a:solidFill>
                <a:latin typeface="+mj-lt"/>
                <a:sym typeface="+mn-ea"/>
              </a:rPr>
              <a:t>Top Directors</a:t>
            </a:r>
            <a:endParaRPr lang="en-US" sz="2000" b="1" kern="0" dirty="0">
              <a:solidFill>
                <a:schemeClr val="accent1"/>
              </a:solidFill>
              <a:latin typeface="+mj-lt"/>
              <a:sym typeface="+mn-ea"/>
            </a:endParaRPr>
          </a:p>
        </p:txBody>
      </p:sp>
      <p:cxnSp>
        <p:nvCxnSpPr>
          <p:cNvPr id="19" name="直接连接符 18"/>
          <p:cNvCxnSpPr/>
          <p:nvPr>
            <p:custDataLst>
              <p:tags r:id="rId12"/>
            </p:custDataLst>
          </p:nvPr>
        </p:nvCxnSpPr>
        <p:spPr>
          <a:xfrm flipV="1">
            <a:off x="8124035" y="3475647"/>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10" name="矩形 9"/>
          <p:cNvSpPr/>
          <p:nvPr>
            <p:custDataLst>
              <p:tags r:id="rId13"/>
            </p:custDataLst>
          </p:nvPr>
        </p:nvSpPr>
        <p:spPr>
          <a:xfrm>
            <a:off x="8364760" y="4381382"/>
            <a:ext cx="3113667" cy="1817070"/>
          </a:xfrm>
          <a:prstGeom prst="rect">
            <a:avLst/>
          </a:prstGeom>
          <a:noFill/>
        </p:spPr>
        <p:txBody>
          <a:bodyPr wrap="square" lIns="0" tIns="0" rIns="0" bIns="0" rtlCol="0" anchor="t" anchorCtr="0">
            <a:normAutofit lnSpcReduction="10000"/>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Rocky and gone with the wind emerged as movies with very high budget yields. meaning the revennue generated far exceeded the budgets</a:t>
            </a:r>
            <a:endParaRPr lang="en-US" sz="1600" kern="0" dirty="0">
              <a:ln>
                <a:noFill/>
                <a:prstDash val="sysDot"/>
              </a:ln>
              <a:solidFill>
                <a:schemeClr val="tx1">
                  <a:lumMod val="85000"/>
                  <a:lumOff val="15000"/>
                </a:schemeClr>
              </a:solidFill>
              <a:latin typeface="+mn-lt"/>
              <a:sym typeface="+mn-ea"/>
            </a:endParaRPr>
          </a:p>
        </p:txBody>
      </p:sp>
      <p:sp>
        <p:nvSpPr>
          <p:cNvPr id="11" name="矩形 10"/>
          <p:cNvSpPr/>
          <p:nvPr>
            <p:custDataLst>
              <p:tags r:id="rId14"/>
            </p:custDataLst>
          </p:nvPr>
        </p:nvSpPr>
        <p:spPr>
          <a:xfrm>
            <a:off x="8364760" y="3391171"/>
            <a:ext cx="3113667" cy="818819"/>
          </a:xfrm>
          <a:prstGeom prst="rect">
            <a:avLst/>
          </a:prstGeom>
          <a:noFill/>
        </p:spPr>
        <p:txBody>
          <a:bodyPr wrap="square" lIns="0" tIns="0" rIns="0" bIns="0" rtlCol="0" anchor="b">
            <a:normAutofit/>
          </a:bodyPr>
          <a:p>
            <a:pPr>
              <a:spcBef>
                <a:spcPct val="0"/>
              </a:spcBef>
              <a:spcAft>
                <a:spcPct val="0"/>
              </a:spcAft>
            </a:pPr>
            <a:r>
              <a:rPr lang="en-US" sz="2000" b="1" kern="0" dirty="0">
                <a:solidFill>
                  <a:schemeClr val="accent1"/>
                </a:solidFill>
                <a:latin typeface="+mj-lt"/>
                <a:sym typeface="+mn-ea"/>
              </a:rPr>
              <a:t>Movies with high budget yield</a:t>
            </a:r>
            <a:endParaRPr lang="en-US" sz="2000" b="1" kern="0" dirty="0">
              <a:solidFill>
                <a:schemeClr val="accent1"/>
              </a:solidFill>
              <a:latin typeface="+mj-lt"/>
              <a:sym typeface="+mn-ea"/>
            </a:endParaRPr>
          </a:p>
        </p:txBody>
      </p:sp>
      <p:pic>
        <p:nvPicPr>
          <p:cNvPr id="22" name="图片 21" descr="蓝色的高楼&#10;&#10;描述已自动生成"/>
          <p:cNvPicPr>
            <a:picLocks noChangeAspect="1"/>
          </p:cNvPicPr>
          <p:nvPr>
            <p:custDataLst>
              <p:tags r:id="rId15"/>
            </p:custDataLst>
          </p:nvPr>
        </p:nvPicPr>
        <p:blipFill rotWithShape="1">
          <a:blip r:embed="rId16" cstate="print">
            <a:extLst>
              <a:ext uri="{28A0092B-C50C-407E-A947-70E740481C1C}">
                <a14:useLocalDpi xmlns:a14="http://schemas.microsoft.com/office/drawing/2010/main" val="0"/>
              </a:ext>
            </a:extLst>
          </a:blip>
          <a:srcRect l="17833" b="28068"/>
          <a:stretch>
            <a:fillRect/>
          </a:stretch>
        </p:blipFill>
        <p:spPr>
          <a:xfrm>
            <a:off x="4408996"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spTree>
    <p:custDataLst>
      <p:tags r:id="rId1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2"/>
            <p:custDataLst>
              <p:tags r:id="rId1"/>
            </p:custDataLst>
          </p:nvPr>
        </p:nvSpPr>
        <p:spPr>
          <a:xfrm>
            <a:off x="1073785" y="1535430"/>
            <a:ext cx="5628640" cy="1141095"/>
          </a:xfrm>
        </p:spPr>
        <p:txBody>
          <a:bodyPr/>
          <a:lstStyle/>
          <a:p>
            <a:r>
              <a:rPr lang="en-US"/>
              <a:t>PART FOUR</a:t>
            </a:r>
            <a:endParaRPr lang="en-US"/>
          </a:p>
        </p:txBody>
      </p:sp>
      <p:sp>
        <p:nvSpPr>
          <p:cNvPr id="5" name="标题 4"/>
          <p:cNvSpPr>
            <a:spLocks noGrp="1"/>
          </p:cNvSpPr>
          <p:nvPr>
            <p:ph type="title" idx="1"/>
            <p:custDataLst>
              <p:tags r:id="rId2"/>
            </p:custDataLst>
          </p:nvPr>
        </p:nvSpPr>
        <p:spPr>
          <a:xfrm>
            <a:off x="1073785" y="2767965"/>
            <a:ext cx="8561705" cy="2929255"/>
          </a:xfrm>
        </p:spPr>
        <p:txBody>
          <a:bodyPr>
            <a:normAutofit/>
          </a:bodyPr>
          <a:lstStyle/>
          <a:p>
            <a:r>
              <a:rPr lang="en-US" sz="2665" b="1" u="sng"/>
              <a:t>Feature Engineering</a:t>
            </a:r>
            <a:br>
              <a:rPr lang="en-US" sz="2665"/>
            </a:br>
            <a:r>
              <a:rPr lang="en-US" sz="2665"/>
              <a:t>The major feature engineering carried out was the creation of the budget yield column which looks at the budget movie revenue as a percentage of the budget</a:t>
            </a:r>
            <a:endParaRPr lang="en-US" sz="2665"/>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2"/>
            <p:custDataLst>
              <p:tags r:id="rId1"/>
            </p:custDataLst>
          </p:nvPr>
        </p:nvSpPr>
        <p:spPr>
          <a:xfrm>
            <a:off x="1073785" y="1535430"/>
            <a:ext cx="5628640" cy="1141095"/>
          </a:xfrm>
        </p:spPr>
        <p:txBody>
          <a:bodyPr/>
          <a:lstStyle/>
          <a:p>
            <a:r>
              <a:rPr lang="en-US"/>
              <a:t>PART FIVE</a:t>
            </a:r>
            <a:endParaRPr lang="en-US"/>
          </a:p>
        </p:txBody>
      </p:sp>
      <p:sp>
        <p:nvSpPr>
          <p:cNvPr id="5" name="标题 4"/>
          <p:cNvSpPr>
            <a:spLocks noGrp="1"/>
          </p:cNvSpPr>
          <p:nvPr>
            <p:ph type="title" idx="1"/>
            <p:custDataLst>
              <p:tags r:id="rId2"/>
            </p:custDataLst>
          </p:nvPr>
        </p:nvSpPr>
        <p:spPr>
          <a:xfrm>
            <a:off x="524510" y="2767965"/>
            <a:ext cx="10528935" cy="3594100"/>
          </a:xfrm>
        </p:spPr>
        <p:txBody>
          <a:bodyPr>
            <a:normAutofit fontScale="90000"/>
          </a:bodyPr>
          <a:lstStyle/>
          <a:p>
            <a:r>
              <a:rPr lang="en-US"/>
              <a:t>Data Transformation &amp; Integration</a:t>
            </a:r>
            <a:br>
              <a:rPr lang="en-US"/>
            </a:br>
            <a:r>
              <a:rPr lang="en-US" sz="2665"/>
              <a:t>The amounts in the budget and revenue columns were standardized and non numerical features were deleted or replaced with 0</a:t>
            </a:r>
            <a:r>
              <a:rPr lang="en-US"/>
              <a:t>.</a:t>
            </a:r>
            <a:endParaRPr 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 Quality Assessment</a:t>
            </a:r>
            <a:endParaRPr lang="zh-CN" altLang="en-US"/>
          </a:p>
        </p:txBody>
      </p:sp>
      <p:sp>
        <p:nvSpPr>
          <p:cNvPr id="3" name="内容占位符 2"/>
          <p:cNvSpPr>
            <a:spLocks noGrp="1"/>
          </p:cNvSpPr>
          <p:nvPr>
            <p:ph idx="1"/>
          </p:nvPr>
        </p:nvSpPr>
        <p:spPr/>
        <p:txBody>
          <a:bodyPr/>
          <a:p>
            <a:r>
              <a:rPr altLang="zh-CN" sz="3200"/>
              <a:t>overall the data quality adter cleaning is very impressive and the data is in a much better state. initially the data contained several missing details,  non nemerical values in numerical columns and other inconsistencies and irregularities however i am confident the data is in a good state and is ready to be analyzed to gain insights and for modelling</a:t>
            </a:r>
            <a:endParaRPr altLang="zh-CN" sz="32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3"/>
            <p:custDataLst>
              <p:tags r:id="rId1"/>
            </p:custDataLst>
          </p:nvPr>
        </p:nvSpPr>
        <p:spPr>
          <a:xfrm>
            <a:off x="5038090" y="4172585"/>
            <a:ext cx="2114550" cy="426085"/>
          </a:xfrm>
        </p:spPr>
        <p:txBody>
          <a:bodyPr/>
          <a:lstStyle/>
          <a:p>
            <a:r>
              <a:rPr lang="en-US"/>
              <a:t>Name</a:t>
            </a:r>
            <a:endParaRPr lang="en-US"/>
          </a:p>
        </p:txBody>
      </p:sp>
      <p:sp>
        <p:nvSpPr>
          <p:cNvPr id="5" name="标题 4"/>
          <p:cNvSpPr>
            <a:spLocks noGrp="1"/>
          </p:cNvSpPr>
          <p:nvPr>
            <p:ph type="title" idx="1"/>
            <p:custDataLst>
              <p:tags r:id="rId2"/>
            </p:custDataLst>
          </p:nvPr>
        </p:nvSpPr>
        <p:spPr>
          <a:xfrm>
            <a:off x="1796415" y="1999615"/>
            <a:ext cx="8939530" cy="1518285"/>
          </a:xfrm>
        </p:spPr>
        <p:txBody>
          <a:bodyPr/>
          <a:lstStyle/>
          <a:p>
            <a:r>
              <a:rPr lang="en-US"/>
              <a:t>Thank You</a:t>
            </a:r>
            <a:endParaRPr 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1"/>
            </p:custDataLst>
          </p:nvPr>
        </p:nvSpPr>
        <p:spPr>
          <a:xfrm>
            <a:off x="6362700" y="531495"/>
            <a:ext cx="5332730" cy="645160"/>
          </a:xfrm>
        </p:spPr>
        <p:txBody>
          <a:bodyPr/>
          <a:lstStyle/>
          <a:p>
            <a:r>
              <a:rPr lang="en-US"/>
              <a:t>CONTENTS</a:t>
            </a:r>
            <a:endParaRPr lang="en-US"/>
          </a:p>
        </p:txBody>
      </p:sp>
      <p:sp>
        <p:nvSpPr>
          <p:cNvPr id="31" name="文本框 30"/>
          <p:cNvSpPr txBox="1"/>
          <p:nvPr>
            <p:custDataLst>
              <p:tags r:id="rId2"/>
            </p:custDataLst>
          </p:nvPr>
        </p:nvSpPr>
        <p:spPr>
          <a:xfrm>
            <a:off x="2310130" y="1734820"/>
            <a:ext cx="1285488" cy="805078"/>
          </a:xfrm>
          <a:prstGeom prst="rect">
            <a:avLst/>
          </a:prstGeom>
          <a:noFill/>
        </p:spPr>
        <p:txBody>
          <a:bodyPr wrap="none" tIns="0" bIns="71755" rtlCol="0" anchor="b" anchorCtr="0">
            <a:noAutofit/>
          </a:bodyPr>
          <a:lstStyle/>
          <a:p>
            <a:pPr>
              <a:lnSpc>
                <a:spcPct val="130000"/>
              </a:lnSpc>
            </a:pPr>
            <a:r>
              <a:rPr lang="en-US" sz="4400" dirty="0">
                <a:solidFill>
                  <a:schemeClr val="accent1"/>
                </a:solidFill>
                <a:latin typeface="+mj-lt"/>
              </a:rPr>
              <a:t>01</a:t>
            </a:r>
            <a:endParaRPr lang="en-US" sz="4400" dirty="0">
              <a:solidFill>
                <a:schemeClr val="accent1"/>
              </a:solidFill>
              <a:latin typeface="+mj-lt"/>
            </a:endParaRPr>
          </a:p>
        </p:txBody>
      </p:sp>
      <p:cxnSp>
        <p:nvCxnSpPr>
          <p:cNvPr id="32" name="直接连接符 31"/>
          <p:cNvCxnSpPr/>
          <p:nvPr>
            <p:custDataLst>
              <p:tags r:id="rId3"/>
            </p:custDataLst>
          </p:nvPr>
        </p:nvCxnSpPr>
        <p:spPr>
          <a:xfrm>
            <a:off x="2310130" y="2548870"/>
            <a:ext cx="1846580" cy="0"/>
          </a:xfrm>
          <a:prstGeom prst="line">
            <a:avLst/>
          </a:prstGeom>
          <a:ln>
            <a:solidFill>
              <a:schemeClr val="lt1"/>
            </a:solidFill>
            <a:tailEnd type="oval"/>
          </a:ln>
        </p:spPr>
        <p:style>
          <a:lnRef idx="1">
            <a:schemeClr val="accent1"/>
          </a:lnRef>
          <a:fillRef idx="0">
            <a:schemeClr val="accent1"/>
          </a:fillRef>
          <a:effectRef idx="0">
            <a:schemeClr val="accent1"/>
          </a:effectRef>
          <a:fontRef idx="minor">
            <a:schemeClr val="tx1"/>
          </a:fontRef>
        </p:style>
      </p:cxnSp>
      <p:sp>
        <p:nvSpPr>
          <p:cNvPr id="33" name="文本框 32"/>
          <p:cNvSpPr txBox="1"/>
          <p:nvPr>
            <p:custDataLst>
              <p:tags r:id="rId4"/>
            </p:custDataLst>
          </p:nvPr>
        </p:nvSpPr>
        <p:spPr>
          <a:xfrm>
            <a:off x="2213610" y="2715260"/>
            <a:ext cx="2119630" cy="1461135"/>
          </a:xfrm>
          <a:prstGeom prst="rect">
            <a:avLst/>
          </a:prstGeom>
          <a:noFill/>
        </p:spPr>
        <p:txBody>
          <a:bodyPr wrap="square" rtlCol="0" anchor="t" anchorCtr="0">
            <a:normAutofit/>
          </a:bodyPr>
          <a:lstStyle/>
          <a:p>
            <a:r>
              <a:rPr lang="en-US" sz="2000">
                <a:solidFill>
                  <a:schemeClr val="lt1"/>
                </a:solidFill>
              </a:rPr>
              <a:t>Introduction</a:t>
            </a:r>
            <a:endParaRPr lang="en-US" sz="2000">
              <a:solidFill>
                <a:schemeClr val="lt1"/>
              </a:solidFill>
            </a:endParaRPr>
          </a:p>
        </p:txBody>
      </p:sp>
      <p:sp>
        <p:nvSpPr>
          <p:cNvPr id="7" name="文本框 6"/>
          <p:cNvSpPr txBox="1"/>
          <p:nvPr>
            <p:custDataLst>
              <p:tags r:id="rId5"/>
            </p:custDataLst>
          </p:nvPr>
        </p:nvSpPr>
        <p:spPr>
          <a:xfrm>
            <a:off x="6864985" y="4107815"/>
            <a:ext cx="1285488" cy="805078"/>
          </a:xfrm>
          <a:prstGeom prst="rect">
            <a:avLst/>
          </a:prstGeom>
          <a:noFill/>
        </p:spPr>
        <p:txBody>
          <a:bodyPr wrap="none" tIns="0" bIns="71755" rtlCol="0" anchor="b" anchorCtr="0">
            <a:noAutofit/>
          </a:bodyPr>
          <a:lstStyle/>
          <a:p>
            <a:pPr>
              <a:lnSpc>
                <a:spcPct val="130000"/>
              </a:lnSpc>
            </a:pPr>
            <a:r>
              <a:rPr lang="en-US" sz="4400">
                <a:solidFill>
                  <a:schemeClr val="accent1"/>
                </a:solidFill>
                <a:latin typeface="+mj-lt"/>
              </a:rPr>
              <a:t>05</a:t>
            </a:r>
            <a:endParaRPr lang="en-US" sz="4400">
              <a:solidFill>
                <a:schemeClr val="accent1"/>
              </a:solidFill>
              <a:latin typeface="+mj-lt"/>
            </a:endParaRPr>
          </a:p>
        </p:txBody>
      </p:sp>
      <p:cxnSp>
        <p:nvCxnSpPr>
          <p:cNvPr id="8" name="直接连接符 7"/>
          <p:cNvCxnSpPr/>
          <p:nvPr>
            <p:custDataLst>
              <p:tags r:id="rId6"/>
            </p:custDataLst>
          </p:nvPr>
        </p:nvCxnSpPr>
        <p:spPr>
          <a:xfrm>
            <a:off x="6864985" y="4921865"/>
            <a:ext cx="1846580" cy="0"/>
          </a:xfrm>
          <a:prstGeom prst="line">
            <a:avLst/>
          </a:prstGeom>
          <a:ln>
            <a:solidFill>
              <a:schemeClr val="lt1"/>
            </a:solidFill>
            <a:tail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7"/>
            </p:custDataLst>
          </p:nvPr>
        </p:nvSpPr>
        <p:spPr>
          <a:xfrm>
            <a:off x="6768465" y="5088255"/>
            <a:ext cx="2119630" cy="1461135"/>
          </a:xfrm>
          <a:prstGeom prst="rect">
            <a:avLst/>
          </a:prstGeom>
          <a:noFill/>
        </p:spPr>
        <p:txBody>
          <a:bodyPr wrap="square" rtlCol="0" anchor="t" anchorCtr="0">
            <a:normAutofit/>
          </a:bodyPr>
          <a:lstStyle/>
          <a:p>
            <a:r>
              <a:rPr lang="en-US" sz="2000">
                <a:solidFill>
                  <a:schemeClr val="lt1"/>
                </a:solidFill>
              </a:rPr>
              <a:t>Data Transformation &amp; Integration</a:t>
            </a:r>
            <a:endParaRPr lang="en-US" sz="2000">
              <a:solidFill>
                <a:schemeClr val="lt1"/>
              </a:solidFill>
            </a:endParaRPr>
          </a:p>
        </p:txBody>
      </p:sp>
      <p:sp>
        <p:nvSpPr>
          <p:cNvPr id="18" name="文本框 17"/>
          <p:cNvSpPr txBox="1"/>
          <p:nvPr>
            <p:custDataLst>
              <p:tags r:id="rId8"/>
            </p:custDataLst>
          </p:nvPr>
        </p:nvSpPr>
        <p:spPr>
          <a:xfrm>
            <a:off x="5201285" y="1734820"/>
            <a:ext cx="1285488" cy="805078"/>
          </a:xfrm>
          <a:prstGeom prst="rect">
            <a:avLst/>
          </a:prstGeom>
          <a:noFill/>
        </p:spPr>
        <p:txBody>
          <a:bodyPr wrap="none" tIns="0" bIns="71755" rtlCol="0" anchor="b" anchorCtr="0">
            <a:noAutofit/>
          </a:bodyPr>
          <a:lstStyle/>
          <a:p>
            <a:pPr>
              <a:lnSpc>
                <a:spcPct val="130000"/>
              </a:lnSpc>
            </a:pPr>
            <a:r>
              <a:rPr lang="en-US" sz="4400" dirty="0">
                <a:solidFill>
                  <a:schemeClr val="accent1"/>
                </a:solidFill>
                <a:latin typeface="+mj-lt"/>
              </a:rPr>
              <a:t>02</a:t>
            </a:r>
            <a:endParaRPr lang="en-US" sz="4400" dirty="0">
              <a:solidFill>
                <a:schemeClr val="accent1"/>
              </a:solidFill>
              <a:latin typeface="+mj-lt"/>
            </a:endParaRPr>
          </a:p>
        </p:txBody>
      </p:sp>
      <p:cxnSp>
        <p:nvCxnSpPr>
          <p:cNvPr id="19" name="直接连接符 18"/>
          <p:cNvCxnSpPr/>
          <p:nvPr>
            <p:custDataLst>
              <p:tags r:id="rId9"/>
            </p:custDataLst>
          </p:nvPr>
        </p:nvCxnSpPr>
        <p:spPr>
          <a:xfrm>
            <a:off x="5201285" y="2548870"/>
            <a:ext cx="1846580" cy="0"/>
          </a:xfrm>
          <a:prstGeom prst="line">
            <a:avLst/>
          </a:prstGeom>
          <a:ln>
            <a:solidFill>
              <a:schemeClr val="lt1"/>
            </a:solidFill>
            <a:tailEnd type="oval"/>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10"/>
            </p:custDataLst>
          </p:nvPr>
        </p:nvSpPr>
        <p:spPr>
          <a:xfrm>
            <a:off x="5104765" y="2715260"/>
            <a:ext cx="2119630" cy="1461135"/>
          </a:xfrm>
          <a:prstGeom prst="rect">
            <a:avLst/>
          </a:prstGeom>
          <a:noFill/>
        </p:spPr>
        <p:txBody>
          <a:bodyPr wrap="square" rtlCol="0" anchor="t" anchorCtr="0">
            <a:normAutofit/>
          </a:bodyPr>
          <a:lstStyle/>
          <a:p>
            <a:r>
              <a:rPr lang="en-US" sz="2000">
                <a:solidFill>
                  <a:schemeClr val="lt1"/>
                </a:solidFill>
              </a:rPr>
              <a:t>Data Collection</a:t>
            </a:r>
            <a:endParaRPr lang="en-US" sz="2000">
              <a:solidFill>
                <a:schemeClr val="lt1"/>
              </a:solidFill>
            </a:endParaRPr>
          </a:p>
        </p:txBody>
      </p:sp>
      <p:sp>
        <p:nvSpPr>
          <p:cNvPr id="43" name="文本框 42"/>
          <p:cNvSpPr txBox="1"/>
          <p:nvPr>
            <p:custDataLst>
              <p:tags r:id="rId11"/>
            </p:custDataLst>
          </p:nvPr>
        </p:nvSpPr>
        <p:spPr>
          <a:xfrm>
            <a:off x="8092440" y="1734820"/>
            <a:ext cx="1285488" cy="805078"/>
          </a:xfrm>
          <a:prstGeom prst="rect">
            <a:avLst/>
          </a:prstGeom>
          <a:noFill/>
        </p:spPr>
        <p:txBody>
          <a:bodyPr wrap="none" tIns="0" bIns="71755" rtlCol="0" anchor="b" anchorCtr="0">
            <a:noAutofit/>
          </a:bodyPr>
          <a:lstStyle/>
          <a:p>
            <a:pPr>
              <a:lnSpc>
                <a:spcPct val="130000"/>
              </a:lnSpc>
            </a:pPr>
            <a:r>
              <a:rPr lang="en-US" sz="4400" dirty="0">
                <a:solidFill>
                  <a:schemeClr val="accent1"/>
                </a:solidFill>
                <a:latin typeface="+mj-lt"/>
              </a:rPr>
              <a:t>03</a:t>
            </a:r>
            <a:endParaRPr lang="en-US" sz="4400" dirty="0">
              <a:solidFill>
                <a:schemeClr val="accent1"/>
              </a:solidFill>
              <a:latin typeface="+mj-lt"/>
            </a:endParaRPr>
          </a:p>
        </p:txBody>
      </p:sp>
      <p:cxnSp>
        <p:nvCxnSpPr>
          <p:cNvPr id="44" name="直接连接符 43"/>
          <p:cNvCxnSpPr/>
          <p:nvPr>
            <p:custDataLst>
              <p:tags r:id="rId12"/>
            </p:custDataLst>
          </p:nvPr>
        </p:nvCxnSpPr>
        <p:spPr>
          <a:xfrm>
            <a:off x="8092440" y="2548870"/>
            <a:ext cx="1846580"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45" name="文本框 44"/>
          <p:cNvSpPr txBox="1"/>
          <p:nvPr>
            <p:custDataLst>
              <p:tags r:id="rId13"/>
            </p:custDataLst>
          </p:nvPr>
        </p:nvSpPr>
        <p:spPr>
          <a:xfrm>
            <a:off x="7995920" y="2715260"/>
            <a:ext cx="2119630" cy="1461135"/>
          </a:xfrm>
          <a:prstGeom prst="rect">
            <a:avLst/>
          </a:prstGeom>
          <a:noFill/>
        </p:spPr>
        <p:txBody>
          <a:bodyPr wrap="square" rtlCol="0" anchor="t" anchorCtr="0">
            <a:normAutofit/>
          </a:bodyPr>
          <a:lstStyle/>
          <a:p>
            <a:r>
              <a:rPr lang="en-US" sz="2000">
                <a:solidFill>
                  <a:schemeClr val="lt1"/>
                </a:solidFill>
              </a:rPr>
              <a:t>Data Cleaning</a:t>
            </a:r>
            <a:endParaRPr lang="en-US" sz="2000">
              <a:solidFill>
                <a:schemeClr val="lt1"/>
              </a:solidFill>
            </a:endParaRPr>
          </a:p>
        </p:txBody>
      </p:sp>
      <p:sp>
        <p:nvSpPr>
          <p:cNvPr id="57" name="文本框 56"/>
          <p:cNvSpPr txBox="1"/>
          <p:nvPr>
            <p:custDataLst>
              <p:tags r:id="rId14"/>
            </p:custDataLst>
          </p:nvPr>
        </p:nvSpPr>
        <p:spPr>
          <a:xfrm>
            <a:off x="3973830" y="4107815"/>
            <a:ext cx="1285488" cy="805078"/>
          </a:xfrm>
          <a:prstGeom prst="rect">
            <a:avLst/>
          </a:prstGeom>
          <a:noFill/>
        </p:spPr>
        <p:txBody>
          <a:bodyPr wrap="none" tIns="0" bIns="71755" rtlCol="0" anchor="b" anchorCtr="0">
            <a:noAutofit/>
          </a:bodyPr>
          <a:lstStyle/>
          <a:p>
            <a:pPr>
              <a:lnSpc>
                <a:spcPct val="130000"/>
              </a:lnSpc>
            </a:pPr>
            <a:r>
              <a:rPr lang="en-US" sz="4400" dirty="0">
                <a:solidFill>
                  <a:schemeClr val="accent1"/>
                </a:solidFill>
                <a:latin typeface="+mj-lt"/>
              </a:rPr>
              <a:t>04</a:t>
            </a:r>
            <a:endParaRPr lang="en-US" sz="4400" dirty="0">
              <a:solidFill>
                <a:schemeClr val="accent1"/>
              </a:solidFill>
              <a:latin typeface="+mj-lt"/>
            </a:endParaRPr>
          </a:p>
        </p:txBody>
      </p:sp>
      <p:cxnSp>
        <p:nvCxnSpPr>
          <p:cNvPr id="58" name="直接连接符 57"/>
          <p:cNvCxnSpPr/>
          <p:nvPr>
            <p:custDataLst>
              <p:tags r:id="rId15"/>
            </p:custDataLst>
          </p:nvPr>
        </p:nvCxnSpPr>
        <p:spPr>
          <a:xfrm>
            <a:off x="3973830" y="4921865"/>
            <a:ext cx="1846580" cy="0"/>
          </a:xfrm>
          <a:prstGeom prst="line">
            <a:avLst/>
          </a:prstGeom>
          <a:ln>
            <a:solidFill>
              <a:schemeClr val="lt1"/>
            </a:solidFill>
            <a:tailEnd type="oval"/>
          </a:ln>
        </p:spPr>
        <p:style>
          <a:lnRef idx="1">
            <a:schemeClr val="accent1"/>
          </a:lnRef>
          <a:fillRef idx="0">
            <a:schemeClr val="accent1"/>
          </a:fillRef>
          <a:effectRef idx="0">
            <a:schemeClr val="accent1"/>
          </a:effectRef>
          <a:fontRef idx="minor">
            <a:schemeClr val="tx1"/>
          </a:fontRef>
        </p:style>
      </p:cxnSp>
      <p:sp>
        <p:nvSpPr>
          <p:cNvPr id="59" name="文本框 58"/>
          <p:cNvSpPr txBox="1"/>
          <p:nvPr>
            <p:custDataLst>
              <p:tags r:id="rId16"/>
            </p:custDataLst>
          </p:nvPr>
        </p:nvSpPr>
        <p:spPr>
          <a:xfrm>
            <a:off x="3877310" y="5088255"/>
            <a:ext cx="2119630" cy="1461135"/>
          </a:xfrm>
          <a:prstGeom prst="rect">
            <a:avLst/>
          </a:prstGeom>
          <a:noFill/>
        </p:spPr>
        <p:txBody>
          <a:bodyPr wrap="square" rtlCol="0" anchor="t" anchorCtr="0">
            <a:normAutofit/>
          </a:bodyPr>
          <a:lstStyle/>
          <a:p>
            <a:r>
              <a:rPr lang="en-US" sz="2000">
                <a:solidFill>
                  <a:schemeClr val="lt1"/>
                </a:solidFill>
              </a:rPr>
              <a:t>Feature Engineering</a:t>
            </a:r>
            <a:endParaRPr lang="en-US" sz="2000">
              <a:solidFill>
                <a:schemeClr val="lt1"/>
              </a:solidFill>
            </a:endParaRPr>
          </a:p>
        </p:txBody>
      </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2"/>
            <p:custDataLst>
              <p:tags r:id="rId1"/>
            </p:custDataLst>
          </p:nvPr>
        </p:nvSpPr>
        <p:spPr>
          <a:xfrm>
            <a:off x="1073785" y="394335"/>
            <a:ext cx="5628640" cy="1141095"/>
          </a:xfrm>
        </p:spPr>
        <p:txBody>
          <a:bodyPr/>
          <a:lstStyle/>
          <a:p>
            <a:r>
              <a:rPr lang="en-US"/>
              <a:t>PART ONE</a:t>
            </a:r>
            <a:endParaRPr lang="en-US"/>
          </a:p>
        </p:txBody>
      </p:sp>
      <p:sp>
        <p:nvSpPr>
          <p:cNvPr id="5" name="标题 4"/>
          <p:cNvSpPr>
            <a:spLocks noGrp="1"/>
          </p:cNvSpPr>
          <p:nvPr>
            <p:ph type="title" idx="1"/>
            <p:custDataLst>
              <p:tags r:id="rId2"/>
            </p:custDataLst>
          </p:nvPr>
        </p:nvSpPr>
        <p:spPr>
          <a:xfrm>
            <a:off x="938530" y="1641475"/>
            <a:ext cx="10393680" cy="4182745"/>
          </a:xfrm>
        </p:spPr>
        <p:txBody>
          <a:bodyPr>
            <a:normAutofit/>
          </a:bodyPr>
          <a:lstStyle/>
          <a:p>
            <a:r>
              <a:rPr lang="en-US"/>
              <a:t>Introduction</a:t>
            </a:r>
            <a:br>
              <a:rPr lang="en-US"/>
            </a:br>
            <a:r>
              <a:rPr lang="en-US" sz="2400"/>
              <a:t>The purpose of this presentation is to display the data collection, cleaning steps and feature engineering applied to the movie data set intended to be used for creating a prediction model for universal studios.</a:t>
            </a:r>
            <a:endParaRPr lang="en-US" sz="2400">
              <a:latin typeface="Lato" panose="020F0502020204030203" charset="0"/>
              <a:cs typeface="Lato" panose="020F0502020204030203"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wrap="square">
            <a:normAutofit/>
          </a:bodyPr>
          <a:lstStyle/>
          <a:p>
            <a:r>
              <a:rPr lang="en-US" spc="0">
                <a:latin typeface="+mj-lt"/>
              </a:rPr>
              <a:t>Overview of the dataset and project objectives</a:t>
            </a:r>
            <a:endParaRPr lang="en-US" spc="0">
              <a:latin typeface="+mj-lt"/>
            </a:endParaRPr>
          </a:p>
        </p:txBody>
      </p:sp>
      <p:pic>
        <p:nvPicPr>
          <p:cNvPr id="2" name="图片 1" descr="蓝色的高楼&#10;&#10;描述已自动生成"/>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r="1045" b="44027"/>
          <a:stretch>
            <a:fillRect/>
          </a:stretch>
        </p:blipFill>
        <p:spPr>
          <a:xfrm>
            <a:off x="6247580" y="1359936"/>
            <a:ext cx="5225643" cy="1971562"/>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pic>
        <p:nvPicPr>
          <p:cNvPr id="3" name="图片 2"/>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t="15319" b="15319"/>
          <a:stretch>
            <a:fillRect/>
          </a:stretch>
        </p:blipFill>
        <p:spPr>
          <a:xfrm>
            <a:off x="699565" y="1359936"/>
            <a:ext cx="5225643" cy="1971562"/>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cxnSp>
        <p:nvCxnSpPr>
          <p:cNvPr id="6" name="直接连接符 5"/>
          <p:cNvCxnSpPr/>
          <p:nvPr>
            <p:custDataLst>
              <p:tags r:id="rId6"/>
            </p:custDataLst>
          </p:nvPr>
        </p:nvCxnSpPr>
        <p:spPr>
          <a:xfrm flipV="1">
            <a:off x="699565" y="3486845"/>
            <a:ext cx="0" cy="272512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4" name="矩形 3"/>
          <p:cNvSpPr/>
          <p:nvPr>
            <p:custDataLst>
              <p:tags r:id="rId7"/>
            </p:custDataLst>
          </p:nvPr>
        </p:nvSpPr>
        <p:spPr>
          <a:xfrm>
            <a:off x="940479" y="4240734"/>
            <a:ext cx="4988812" cy="1971565"/>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Comprehensive movie data including titles, genres, ratings, and more. the data set contains details of the top 250 movies of all time based on box office earnings.  The data is apporiprate for it’s intended use</a:t>
            </a:r>
            <a:endParaRPr lang="en-US" sz="1600" kern="0" dirty="0">
              <a:ln>
                <a:noFill/>
                <a:prstDash val="sysDot"/>
              </a:ln>
              <a:solidFill>
                <a:schemeClr val="tx1">
                  <a:lumMod val="85000"/>
                  <a:lumOff val="15000"/>
                </a:schemeClr>
              </a:solidFill>
              <a:latin typeface="+mn-lt"/>
              <a:sym typeface="+mn-ea"/>
            </a:endParaRPr>
          </a:p>
        </p:txBody>
      </p:sp>
      <p:sp>
        <p:nvSpPr>
          <p:cNvPr id="5" name="矩形 4"/>
          <p:cNvSpPr/>
          <p:nvPr>
            <p:custDataLst>
              <p:tags r:id="rId8"/>
            </p:custDataLst>
          </p:nvPr>
        </p:nvSpPr>
        <p:spPr>
          <a:xfrm>
            <a:off x="940479" y="3486845"/>
            <a:ext cx="4988812" cy="622776"/>
          </a:xfrm>
          <a:prstGeom prst="rect">
            <a:avLst/>
          </a:prstGeom>
          <a:noFill/>
        </p:spPr>
        <p:txBody>
          <a:bodyPr wrap="square" lIns="0" tIns="0" rIns="0" bIns="0" rtlCol="0" anchor="ctr" anchorCtr="0">
            <a:normAutofit/>
          </a:bodyPr>
          <a:p>
            <a:pPr>
              <a:spcBef>
                <a:spcPct val="0"/>
              </a:spcBef>
              <a:spcAft>
                <a:spcPct val="0"/>
              </a:spcAft>
            </a:pPr>
            <a:r>
              <a:rPr lang="en-US" sz="2400" b="1" kern="0" dirty="0">
                <a:solidFill>
                  <a:schemeClr val="accent1"/>
                </a:solidFill>
                <a:latin typeface="+mj-lt"/>
                <a:sym typeface="+mn-ea"/>
              </a:rPr>
              <a:t>Key dataset features</a:t>
            </a:r>
            <a:endParaRPr lang="en-US" sz="2400" b="1" kern="0" dirty="0">
              <a:solidFill>
                <a:schemeClr val="accent1"/>
              </a:solidFill>
              <a:latin typeface="+mj-lt"/>
              <a:sym typeface="+mn-ea"/>
            </a:endParaRPr>
          </a:p>
        </p:txBody>
      </p:sp>
      <p:cxnSp>
        <p:nvCxnSpPr>
          <p:cNvPr id="10" name="直接连接符 9"/>
          <p:cNvCxnSpPr/>
          <p:nvPr>
            <p:custDataLst>
              <p:tags r:id="rId9"/>
            </p:custDataLst>
          </p:nvPr>
        </p:nvCxnSpPr>
        <p:spPr>
          <a:xfrm flipV="1">
            <a:off x="6262200" y="3472225"/>
            <a:ext cx="0" cy="272512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8" name="矩形 7"/>
          <p:cNvSpPr/>
          <p:nvPr>
            <p:custDataLst>
              <p:tags r:id="rId10"/>
            </p:custDataLst>
          </p:nvPr>
        </p:nvSpPr>
        <p:spPr>
          <a:xfrm>
            <a:off x="6503114" y="4226114"/>
            <a:ext cx="4988813" cy="1971565"/>
          </a:xfrm>
          <a:prstGeom prst="rect">
            <a:avLst/>
          </a:prstGeom>
          <a:noFill/>
        </p:spPr>
        <p:txBody>
          <a:bodyPr wrap="square" lIns="0" tIns="0" rIns="0" bIns="0" rtlCol="0" anchor="t" anchorCtr="0">
            <a:normAutofit lnSpcReduction="20000"/>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Clean the data and eliminate inconsistencies, duplicates and handle missing values</a:t>
            </a:r>
            <a:endParaRPr lang="en-US" sz="1600" kern="0" dirty="0">
              <a:ln>
                <a:noFill/>
                <a:prstDash val="sysDot"/>
              </a:ln>
              <a:solidFill>
                <a:schemeClr val="tx1">
                  <a:lumMod val="85000"/>
                  <a:lumOff val="15000"/>
                </a:schemeClr>
              </a:solidFill>
              <a:latin typeface="+mn-lt"/>
              <a:sym typeface="+mn-ea"/>
            </a:endParaRPr>
          </a:p>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.Understand the factors that influence a movie’s success based on the data</a:t>
            </a:r>
            <a:endParaRPr lang="en-US" sz="1600" kern="0" dirty="0">
              <a:ln>
                <a:noFill/>
                <a:prstDash val="sysDot"/>
              </a:ln>
              <a:solidFill>
                <a:schemeClr val="tx1">
                  <a:lumMod val="85000"/>
                  <a:lumOff val="15000"/>
                </a:schemeClr>
              </a:solidFill>
              <a:latin typeface="+mn-lt"/>
              <a:sym typeface="+mn-ea"/>
            </a:endParaRPr>
          </a:p>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create a predictive model useful for making predictions based on the success of a movie.</a:t>
            </a:r>
            <a:endParaRPr lang="en-US" sz="1600" kern="0" dirty="0">
              <a:ln>
                <a:noFill/>
                <a:prstDash val="sysDot"/>
              </a:ln>
              <a:solidFill>
                <a:schemeClr val="tx1">
                  <a:lumMod val="85000"/>
                  <a:lumOff val="15000"/>
                </a:schemeClr>
              </a:solidFill>
              <a:latin typeface="+mn-lt"/>
              <a:sym typeface="+mn-ea"/>
            </a:endParaRPr>
          </a:p>
        </p:txBody>
      </p:sp>
      <p:sp>
        <p:nvSpPr>
          <p:cNvPr id="9" name="矩形 8"/>
          <p:cNvSpPr/>
          <p:nvPr>
            <p:custDataLst>
              <p:tags r:id="rId11"/>
            </p:custDataLst>
          </p:nvPr>
        </p:nvSpPr>
        <p:spPr>
          <a:xfrm>
            <a:off x="6503114" y="3472225"/>
            <a:ext cx="4988812" cy="622776"/>
          </a:xfrm>
          <a:prstGeom prst="rect">
            <a:avLst/>
          </a:prstGeom>
          <a:noFill/>
        </p:spPr>
        <p:txBody>
          <a:bodyPr wrap="square" lIns="0" tIns="0" rIns="0" bIns="0" rtlCol="0" anchor="ctr" anchorCtr="0">
            <a:normAutofit/>
          </a:bodyPr>
          <a:p>
            <a:pPr>
              <a:spcBef>
                <a:spcPct val="0"/>
              </a:spcBef>
              <a:spcAft>
                <a:spcPct val="0"/>
              </a:spcAft>
            </a:pPr>
            <a:r>
              <a:rPr lang="en-US" sz="2400" b="1" kern="0" dirty="0">
                <a:solidFill>
                  <a:schemeClr val="accent1"/>
                </a:solidFill>
                <a:latin typeface="+mj-lt"/>
                <a:sym typeface="+mn-ea"/>
              </a:rPr>
              <a:t>Project objectives</a:t>
            </a:r>
            <a:endParaRPr lang="en-US" sz="2400" b="1" kern="0" dirty="0">
              <a:solidFill>
                <a:schemeClr val="accent1"/>
              </a:solidFill>
              <a:latin typeface="+mj-lt"/>
              <a:sym typeface="+mn-ea"/>
            </a:endParaRPr>
          </a:p>
        </p:txBody>
      </p:sp>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2"/>
            <p:custDataLst>
              <p:tags r:id="rId1"/>
            </p:custDataLst>
          </p:nvPr>
        </p:nvSpPr>
        <p:spPr>
          <a:xfrm>
            <a:off x="1073785" y="1535430"/>
            <a:ext cx="5628640" cy="1141095"/>
          </a:xfrm>
        </p:spPr>
        <p:txBody>
          <a:bodyPr/>
          <a:lstStyle/>
          <a:p>
            <a:r>
              <a:rPr lang="en-US"/>
              <a:t>PART TWO</a:t>
            </a:r>
            <a:endParaRPr lang="en-US"/>
          </a:p>
        </p:txBody>
      </p:sp>
      <p:sp>
        <p:nvSpPr>
          <p:cNvPr id="5" name="标题 4"/>
          <p:cNvSpPr>
            <a:spLocks noGrp="1"/>
          </p:cNvSpPr>
          <p:nvPr>
            <p:ph type="title" idx="1"/>
            <p:custDataLst>
              <p:tags r:id="rId2"/>
            </p:custDataLst>
          </p:nvPr>
        </p:nvSpPr>
        <p:spPr>
          <a:xfrm>
            <a:off x="1073785" y="2767965"/>
            <a:ext cx="8561705" cy="2929255"/>
          </a:xfrm>
        </p:spPr>
        <p:txBody>
          <a:bodyPr>
            <a:normAutofit/>
          </a:bodyPr>
          <a:lstStyle/>
          <a:p>
            <a:r>
              <a:rPr lang="en-US"/>
              <a:t>Data Collection</a:t>
            </a:r>
            <a:br>
              <a:rPr lang="en-US"/>
            </a:br>
            <a:r>
              <a:rPr lang="en-US" sz="2665"/>
              <a:t>the data was gotten from kaggle.com and was downloaded in the csv format.the data was then loaded into the python enviroment via jupyter lab for cleaning</a:t>
            </a:r>
            <a:endParaRPr lang="en-US" sz="2665"/>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path_Rectangle 41759-886&amp;3462"/>
          <p:cNvSpPr/>
          <p:nvPr>
            <p:custDataLst>
              <p:tags r:id="rId1"/>
            </p:custDataLst>
          </p:nvPr>
        </p:nvSpPr>
        <p:spPr>
          <a:xfrm>
            <a:off x="180975" y="892175"/>
            <a:ext cx="11314430" cy="2546985"/>
          </a:xfrm>
          <a:prstGeom prst="roundRect">
            <a:avLst>
              <a:gd name="adj" fmla="val 8160"/>
            </a:avLst>
          </a:prstGeom>
          <a:solidFill>
            <a:schemeClr val="lt1"/>
          </a:solidFill>
          <a:effectLst>
            <a:outerShdw blurRad="508000" dist="76200" dir="5399999" algn="bl" rotWithShape="0">
              <a:schemeClr val="accent1">
                <a:alpha val="20000"/>
              </a:schemeClr>
            </a:outerShdw>
          </a:effectLst>
        </p:spPr>
        <p:txBody>
          <a:bodyPr/>
          <a:lstStyle/>
          <a:p>
            <a:endParaRPr lang="en-US">
              <a:latin typeface="Arial" panose="020B0604020202020204" pitchFamily="34" charset="0"/>
              <a:sym typeface="Arial" panose="020B0604020202020204" pitchFamily="34" charset="0"/>
            </a:endParaRPr>
          </a:p>
        </p:txBody>
      </p:sp>
      <p:sp>
        <p:nvSpPr>
          <p:cNvPr id="2" name="标题 1"/>
          <p:cNvSpPr>
            <a:spLocks noGrp="1"/>
          </p:cNvSpPr>
          <p:nvPr>
            <p:ph type="title"/>
            <p:custDataLst>
              <p:tags r:id="rId2"/>
            </p:custDataLst>
          </p:nvPr>
        </p:nvSpPr>
        <p:spPr>
          <a:xfrm>
            <a:off x="6948169" y="892174"/>
            <a:ext cx="4548505" cy="2536825"/>
          </a:xfrm>
        </p:spPr>
        <p:txBody>
          <a:bodyPr wrap="square" anchor="ctr">
            <a:normAutofit/>
          </a:bodyPr>
          <a:lstStyle/>
          <a:p>
            <a:pPr algn="ctr">
              <a:lnSpc>
                <a:spcPct val="130000"/>
              </a:lnSpc>
            </a:pPr>
            <a:r>
              <a:rPr lang="en-US" spc="0" dirty="0">
                <a:solidFill>
                  <a:schemeClr val="dk1">
                    <a:lumMod val="100000"/>
                  </a:schemeClr>
                </a:solidFill>
                <a:latin typeface="+mj-lt"/>
              </a:rPr>
              <a:t>Cleaning Steps</a:t>
            </a:r>
            <a:endParaRPr lang="en-US" spc="0" dirty="0">
              <a:solidFill>
                <a:schemeClr val="dk1">
                  <a:lumMod val="100000"/>
                </a:schemeClr>
              </a:solidFill>
              <a:latin typeface="+mj-lt"/>
            </a:endParaRPr>
          </a:p>
        </p:txBody>
      </p:sp>
      <p:pic>
        <p:nvPicPr>
          <p:cNvPr id="5" name="图片 4" descr="2305701106f543e29f8586a62bc9cbc7"/>
          <p:cNvPicPr>
            <a:picLocks noChangeAspect="1"/>
          </p:cNvPicPr>
          <p:nvPr>
            <p:custDataLst>
              <p:tags r:id="rId3"/>
            </p:custDataLst>
          </p:nvPr>
        </p:nvPicPr>
        <p:blipFill>
          <a:blip r:embed="rId4"/>
          <a:srcRect t="3909" b="41070"/>
          <a:stretch>
            <a:fillRect/>
          </a:stretch>
        </p:blipFill>
        <p:spPr>
          <a:xfrm>
            <a:off x="0" y="892175"/>
            <a:ext cx="6948170" cy="2546985"/>
          </a:xfrm>
          <a:custGeom>
            <a:avLst/>
            <a:gdLst/>
            <a:ahLst/>
            <a:cxnLst>
              <a:cxn ang="3">
                <a:pos x="hc" y="t"/>
              </a:cxn>
              <a:cxn ang="cd2">
                <a:pos x="l" y="vc"/>
              </a:cxn>
              <a:cxn ang="cd4">
                <a:pos x="hc" y="b"/>
              </a:cxn>
              <a:cxn ang="0">
                <a:pos x="r" y="vc"/>
              </a:cxn>
            </a:cxnLst>
            <a:rect l="l" t="t" r="r" b="b"/>
            <a:pathLst>
              <a:path w="10942" h="4011">
                <a:moveTo>
                  <a:pt x="0" y="0"/>
                </a:moveTo>
                <a:lnTo>
                  <a:pt x="10942" y="0"/>
                </a:lnTo>
                <a:lnTo>
                  <a:pt x="10942" y="4011"/>
                </a:lnTo>
                <a:lnTo>
                  <a:pt x="0" y="4011"/>
                </a:lnTo>
                <a:lnTo>
                  <a:pt x="0" y="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10" name="Text Box 9"/>
          <p:cNvSpPr txBox="1"/>
          <p:nvPr/>
        </p:nvSpPr>
        <p:spPr>
          <a:xfrm>
            <a:off x="613410" y="3550285"/>
            <a:ext cx="11512550" cy="3105785"/>
          </a:xfrm>
          <a:prstGeom prst="rect">
            <a:avLst/>
          </a:prstGeom>
          <a:noFill/>
        </p:spPr>
        <p:txBody>
          <a:bodyPr wrap="square" rtlCol="0">
            <a:noAutofit/>
          </a:bodyPr>
          <a:p>
            <a:r>
              <a:rPr lang="en-US"/>
              <a:t>Extracted Lead Actor: Trimmed the 'casts' column to retain only the first actor as the lead actor for easy analysis.</a:t>
            </a:r>
            <a:endParaRPr lang="en-US"/>
          </a:p>
          <a:p>
            <a:r>
              <a:rPr lang="en-US"/>
              <a:t>Converted to Numeric Values: Removed special characters (like $ and commas) from the 'budget' and 'box_office' columns, converting them to numeric.</a:t>
            </a:r>
            <a:endParaRPr lang="en-US"/>
          </a:p>
          <a:p>
            <a:r>
              <a:rPr lang="en-US"/>
              <a:t>Handled Missing Data: Replaced 'Not Available' values and other non-numeric entries in the 'budget' and 'box_office' columns with 0.</a:t>
            </a:r>
            <a:endParaRPr lang="en-US"/>
          </a:p>
          <a:p>
            <a:r>
              <a:rPr lang="en-US"/>
              <a:t>Created Budget Yield: Calculated Budget Yield as the percentage of earnings over the budget for each movie.</a:t>
            </a:r>
            <a:endParaRPr lang="en-US"/>
          </a:p>
          <a:p>
            <a:r>
              <a:rPr lang="en-US"/>
              <a:t>Generate summary statistics and additional statistics (median, mode).</a:t>
            </a:r>
            <a:endParaRPr lang="en-US"/>
          </a:p>
          <a:p>
            <a:r>
              <a:rPr lang="en-US"/>
              <a:t>Check for missing values in columns.</a:t>
            </a:r>
            <a:endParaRPr lang="en-US"/>
          </a:p>
          <a:p>
            <a:r>
              <a:rPr lang="en-US"/>
              <a:t>Count unique values in categorical columns (Genres, Directors, Writers).</a:t>
            </a:r>
            <a:endParaRPr 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2"/>
            <p:custDataLst>
              <p:tags r:id="rId1"/>
            </p:custDataLst>
          </p:nvPr>
        </p:nvSpPr>
        <p:spPr>
          <a:xfrm>
            <a:off x="1073785" y="548640"/>
            <a:ext cx="5628640" cy="1141095"/>
          </a:xfrm>
        </p:spPr>
        <p:txBody>
          <a:bodyPr/>
          <a:lstStyle/>
          <a:p>
            <a:r>
              <a:rPr lang="en-US"/>
              <a:t>PART THREE</a:t>
            </a:r>
            <a:endParaRPr lang="en-US"/>
          </a:p>
        </p:txBody>
      </p:sp>
      <p:sp>
        <p:nvSpPr>
          <p:cNvPr id="5" name="标题 4"/>
          <p:cNvSpPr>
            <a:spLocks noGrp="1"/>
          </p:cNvSpPr>
          <p:nvPr>
            <p:ph type="title" idx="1"/>
            <p:custDataLst>
              <p:tags r:id="rId2"/>
            </p:custDataLst>
          </p:nvPr>
        </p:nvSpPr>
        <p:spPr>
          <a:xfrm>
            <a:off x="648970" y="2100580"/>
            <a:ext cx="10821670" cy="4147820"/>
          </a:xfrm>
        </p:spPr>
        <p:txBody>
          <a:bodyPr>
            <a:normAutofit/>
          </a:bodyPr>
          <a:lstStyle/>
          <a:p>
            <a:r>
              <a:rPr lang="en-US"/>
              <a:t>Data Visualization</a:t>
            </a:r>
            <a:br>
              <a:rPr lang="en-US"/>
            </a:br>
            <a:r>
              <a:rPr lang="en-US" sz="2000"/>
              <a:t>The following visualizations were done to further explore the data:</a:t>
            </a:r>
            <a:br>
              <a:rPr lang="en-US"/>
            </a:br>
            <a:r>
              <a:rPr lang="en-US" sz="2000"/>
              <a:t>Bar chart showing earnings for the top 10 lead actors.</a:t>
            </a:r>
            <a:br>
              <a:rPr lang="en-US" sz="2000"/>
            </a:br>
            <a:r>
              <a:rPr lang="en-US" sz="2000"/>
              <a:t>Bar chart displaying earnings for the top 10 genres.</a:t>
            </a:r>
            <a:br>
              <a:rPr lang="en-US" sz="2000"/>
            </a:br>
            <a:r>
              <a:rPr lang="en-US" sz="2000"/>
              <a:t>Bar chart illustrating earnings for the top 10 directors.</a:t>
            </a:r>
            <a:br>
              <a:rPr lang="en-US" sz="2000"/>
            </a:br>
            <a:r>
              <a:rPr lang="en-US" sz="2000"/>
              <a:t>Bar chart of earnings for the top 10 writers.</a:t>
            </a:r>
            <a:br>
              <a:rPr lang="en-US" sz="2000"/>
            </a:br>
            <a:r>
              <a:rPr lang="en-US" sz="2000"/>
              <a:t>Bar chart showing average movie ratings for the top 10 writers.</a:t>
            </a:r>
            <a:br>
              <a:rPr lang="en-US" sz="2000"/>
            </a:br>
            <a:r>
              <a:rPr lang="en-US" sz="2000"/>
              <a:t>Bar chart of budget yield for the top 10 movies</a:t>
            </a:r>
            <a:r>
              <a:rPr lang="en-US"/>
              <a:t>.</a:t>
            </a:r>
            <a:endParaRPr 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writers by box office earnings</a:t>
            </a:r>
            <a:endParaRPr lang="en-US"/>
          </a:p>
        </p:txBody>
      </p:sp>
      <p:sp>
        <p:nvSpPr>
          <p:cNvPr id="3" name="Content Placeholder 2"/>
          <p:cNvSpPr>
            <a:spLocks noGrp="1"/>
          </p:cNvSpPr>
          <p:nvPr>
            <p:ph idx="1"/>
          </p:nvPr>
        </p:nvSpPr>
        <p:spPr/>
        <p:txBody>
          <a:bodyPr/>
          <a:p>
            <a:endParaRPr lang="en-US"/>
          </a:p>
        </p:txBody>
      </p:sp>
      <p:pic>
        <p:nvPicPr>
          <p:cNvPr id="4" name="Picture 3" descr="top writers"/>
          <p:cNvPicPr>
            <a:picLocks noChangeAspect="1"/>
          </p:cNvPicPr>
          <p:nvPr/>
        </p:nvPicPr>
        <p:blipFill>
          <a:blip r:embed="rId1"/>
          <a:stretch>
            <a:fillRect/>
          </a:stretch>
        </p:blipFill>
        <p:spPr>
          <a:xfrm>
            <a:off x="775335" y="1301115"/>
            <a:ext cx="10720705" cy="487426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genres by box office earnings</a:t>
            </a:r>
            <a:endParaRPr lang="en-US"/>
          </a:p>
        </p:txBody>
      </p:sp>
      <p:sp>
        <p:nvSpPr>
          <p:cNvPr id="3" name="Content Placeholder 2"/>
          <p:cNvSpPr>
            <a:spLocks noGrp="1"/>
          </p:cNvSpPr>
          <p:nvPr>
            <p:ph idx="1"/>
          </p:nvPr>
        </p:nvSpPr>
        <p:spPr/>
        <p:txBody>
          <a:bodyPr/>
          <a:p>
            <a:endParaRPr lang="en-US"/>
          </a:p>
        </p:txBody>
      </p:sp>
      <p:pic>
        <p:nvPicPr>
          <p:cNvPr id="4" name="Picture 3" descr="top genres"/>
          <p:cNvPicPr>
            <a:picLocks noChangeAspect="1"/>
          </p:cNvPicPr>
          <p:nvPr/>
        </p:nvPicPr>
        <p:blipFill>
          <a:blip r:embed="rId1"/>
          <a:stretch>
            <a:fillRect/>
          </a:stretch>
        </p:blipFill>
        <p:spPr>
          <a:xfrm>
            <a:off x="1996440" y="1772920"/>
            <a:ext cx="8199120" cy="398780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0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57_1*a*1"/>
  <p:tag name="KSO_WM_TEMPLATE_CATEGORY" val="custom"/>
  <p:tag name="KSO_WM_TEMPLATE_INDEX" val="20233457"/>
  <p:tag name="KSO_WM_UNIT_LAYERLEVEL" val="1"/>
  <p:tag name="KSO_WM_TAG_VERSION" val="3.0"/>
  <p:tag name="KSO_WM_BEAUTIFY_FLAG" val="#wm#"/>
  <p:tag name="KSO_WM_UNIT_PRESET_TEXT" val="Your title here"/>
</p:tagLst>
</file>

<file path=ppt/tags/tag101.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custom20233457_1*f*1"/>
  <p:tag name="KSO_WM_TEMPLATE_CATEGORY" val="custom"/>
  <p:tag name="KSO_WM_TEMPLATE_INDEX" val="20233457"/>
  <p:tag name="KSO_WM_UNIT_LAYERLEVEL" val="1"/>
  <p:tag name="KSO_WM_TAG_VERSION" val="3.0"/>
  <p:tag name="KSO_WM_BEAUTIFY_FLAG" val="#wm#"/>
  <p:tag name="KSO_WM_UNIT_PRESET_TEXT" val="Name"/>
</p:tagLst>
</file>

<file path=ppt/tags/tag102.xml><?xml version="1.0" encoding="utf-8"?>
<p:tagLst xmlns:p="http://schemas.openxmlformats.org/presentationml/2006/main">
  <p:tag name="KSO_WM_SPECIAL_SOURCE" val="bdnull"/>
  <p:tag name="KSO_WM_TEMPLATE_THUMBS_INDEX" val="1、11"/>
  <p:tag name="KSO_WM_SLIDE_CONTENT_AREA" val="{&quot;left&quot;:&quot;40.75&quot;,&quot;top&quot;:&quot;54.85&quot;,&quot;width&quot;:&quot;554.35&quot;,&quot;height&quot;:&quot;329.9&quot;}"/>
  <p:tag name="KSO_WM_SLIDE_ID" val="custom20233457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57"/>
  <p:tag name="KSO_WM_SLIDE_LAYOUT" val="a_b_f"/>
  <p:tag name="KSO_WM_SLIDE_LAYOUT_CNT" val="1_1_1"/>
</p:tagLst>
</file>

<file path=ppt/tags/tag103.xml><?xml version="1.0" encoding="utf-8"?>
<p:tagLst xmlns:p="http://schemas.openxmlformats.org/presentationml/2006/main">
  <p:tag name="KSO_WM_UNIT_ISCONTENTSTITLE" val="1"/>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457_5*a*1"/>
  <p:tag name="KSO_WM_TEMPLATE_CATEGORY" val="custom"/>
  <p:tag name="KSO_WM_TEMPLATE_INDEX" val="20233457"/>
  <p:tag name="KSO_WM_UNIT_LAYERLEVEL" val="1"/>
  <p:tag name="KSO_WM_TAG_VERSION" val="3.0"/>
  <p:tag name="KSO_WM_BEAUTIFY_FLAG" val="#wm#"/>
  <p:tag name="KSO_WM_UNIT_PRESET_TEXT" val="CONTENTS"/>
  <p:tag name="KSO_WM_UNIT_USESOURCEFORMAT_APPLY" val="0"/>
</p:tagLst>
</file>

<file path=ppt/tags/tag10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33457_5*l_h_i*1_1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0"/>
</p:tagLst>
</file>

<file path=ppt/tags/tag10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33457_5*l_h_i*1_1_2"/>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solidLine&quot;:{&quot;brightness&quot;:0,&quot;colorType&quot;:1,&quot;foreColorIndex&quot;:2,&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2"/>
  <p:tag name="KSO_WM_UNIT_LINE_FILL_TYPE" val="2"/>
  <p:tag name="KSO_WM_UNIT_USESOURCEFORMAT_APPLY" val="0"/>
</p:tagLst>
</file>

<file path=ppt/tags/tag106.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33457_5*l_h_f*1_1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2"/>
  <p:tag name="KSO_WM_UNIT_TEXT_FILL_TYPE" val="1"/>
  <p:tag name="KSO_WM_UNIT_USESOURCEFORMAT_APPLY" val="0"/>
</p:tagLst>
</file>

<file path=ppt/tags/tag10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33457_5*l_h_i*1_5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0"/>
</p:tagLst>
</file>

<file path=ppt/tags/tag10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33457_5*l_h_i*1_5_2"/>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solidLine&quot;:{&quot;brightness&quot;:0,&quot;colorType&quot;:1,&quot;foreColorIndex&quot;:2,&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2"/>
  <p:tag name="KSO_WM_UNIT_LINE_FILL_TYPE" val="2"/>
  <p:tag name="KSO_WM_UNIT_USESOURCEFORMAT_APPLY" val="0"/>
</p:tagLst>
</file>

<file path=ppt/tags/tag10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33457_5*l_h_f*1_5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2"/>
  <p:tag name="KSO_WM_UNIT_TEXT_FILL_TYPE" val="1"/>
  <p:tag name="KSO_WM_UNIT_USESOURCEFORMAT_APPL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33457_5*l_h_i*1_2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0"/>
</p:tagLst>
</file>

<file path=ppt/tags/tag11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33457_5*l_h_i*1_2_2"/>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solidLine&quot;:{&quot;brightness&quot;:0,&quot;colorType&quot;:1,&quot;foreColorIndex&quot;:2,&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2"/>
  <p:tag name="KSO_WM_UNIT_LINE_FILL_TYPE" val="2"/>
  <p:tag name="KSO_WM_UNIT_USESOURCEFORMAT_APPLY" val="0"/>
</p:tagLst>
</file>

<file path=ppt/tags/tag11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33457_5*l_h_f*1_2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2"/>
  <p:tag name="KSO_WM_UNIT_TEXT_FILL_TYPE" val="1"/>
  <p:tag name="KSO_WM_UNIT_USESOURCEFORMAT_APPLY" val="0"/>
</p:tagLst>
</file>

<file path=ppt/tags/tag11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33457_5*l_h_i*1_3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0"/>
</p:tagLst>
</file>

<file path=ppt/tags/tag11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33457_5*l_h_i*1_3_2"/>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11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33457_5*l_h_f*1_3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2"/>
  <p:tag name="KSO_WM_UNIT_TEXT_FILL_TYPE" val="1"/>
  <p:tag name="KSO_WM_UNIT_USESOURCEFORMAT_APPLY" val="0"/>
</p:tagLst>
</file>

<file path=ppt/tags/tag11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33457_5*l_h_i*1_4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0"/>
</p:tagLst>
</file>

<file path=ppt/tags/tag11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33457_5*l_h_i*1_4_2"/>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solidLine&quot;:{&quot;brightness&quot;:0,&quot;colorType&quot;:1,&quot;foreColorIndex&quot;:2,&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2"/>
  <p:tag name="KSO_WM_UNIT_LINE_FILL_TYPE" val="2"/>
  <p:tag name="KSO_WM_UNIT_USESOURCEFORMAT_APPLY" val="0"/>
</p:tagLst>
</file>

<file path=ppt/tags/tag11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33457_5*l_h_f*1_4_1"/>
  <p:tag name="KSO_WM_TEMPLATE_CATEGORY" val="custom"/>
  <p:tag name="KSO_WM_TEMPLATE_INDEX" val="20233457"/>
  <p:tag name="KSO_WM_UNIT_LAYERLEVEL" val="1_1_1"/>
  <p:tag name="KSO_WM_TAG_VERSION" val="3.0"/>
  <p:tag name="KSO_WM_BEAUTIFY_FLAG" val="#wm#"/>
  <p:tag name="KSO_WM_DIAGRAM_MAX_ITEMCNT" val="8"/>
  <p:tag name="KSO_WM_DIAGRAM_MIN_ITEMCNT" val="2"/>
  <p:tag name="KSO_WM_DIAGRAM_VIRTUALLY_FRAME" val="{&quot;height&quot;:379.1000061035156,&quot;width&quot;:785.5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2"/>
  <p:tag name="KSO_WM_UNIT_TEXT_FILL_TYPE" val="1"/>
  <p:tag name="KSO_WM_UNIT_USESOURCEFORMAT_APPLY" val="0"/>
</p:tagLst>
</file>

<file path=ppt/tags/tag119.xml><?xml version="1.0" encoding="utf-8"?>
<p:tagLst xmlns:p="http://schemas.openxmlformats.org/presentationml/2006/main">
  <p:tag name="KSO_WM_SLIDE_ID" val="custom20233457_5"/>
  <p:tag name="KSO_WM_TEMPLATE_SUBCATEGORY" val="0"/>
  <p:tag name="KSO_WM_TEMPLATE_MASTER_TYPE" val="0"/>
  <p:tag name="KSO_WM_TEMPLATE_COLOR_TYPE" val="0"/>
  <p:tag name="KSO_WM_SLIDE_TYPE" val="contents"/>
  <p:tag name="KSO_WM_SLIDE_SUBTYPE" val="diag"/>
  <p:tag name="KSO_WM_SLIDE_ITEM_CNT" val="5"/>
  <p:tag name="KSO_WM_SLIDE_INDEX" val="5"/>
  <p:tag name="KSO_WM_DIAGRAM_GROUP_CODE" val="l1-1"/>
  <p:tag name="KSO_WM_SLIDE_DIAGTYPE" val="l"/>
  <p:tag name="KSO_WM_TAG_VERSION" val="3.0"/>
  <p:tag name="KSO_WM_BEAUTIFY_FLAG" val="#wm#"/>
  <p:tag name="KSO_WM_TEMPLATE_CATEGORY" val="custom"/>
  <p:tag name="KSO_WM_TEMPLATE_INDEX" val="20233457"/>
  <p:tag name="KSO_WM_SLIDE_LAYOUT" val="a_l"/>
  <p:tag name="KSO_WM_SLIDE_LAYOUT_CNT" val="1_1"/>
</p:tagLst>
</file>

<file path=ppt/tags/tag1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20.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custom20233457_9*e*1"/>
  <p:tag name="KSO_WM_TEMPLATE_CATEGORY" val="custom"/>
  <p:tag name="KSO_WM_TEMPLATE_INDEX" val="20233457"/>
  <p:tag name="KSO_WM_UNIT_LAYERLEVEL" val="1"/>
  <p:tag name="KSO_WM_TAG_VERSION" val="3.0"/>
  <p:tag name="KSO_WM_BEAUTIFY_FLAG" val="#wm#"/>
  <p:tag name="KSO_WM_UNIT_PRESET_TEXT" val="PART ONE"/>
</p:tagLst>
</file>

<file path=ppt/tags/tag12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57_9*a*1"/>
  <p:tag name="KSO_WM_TEMPLATE_CATEGORY" val="custom"/>
  <p:tag name="KSO_WM_TEMPLATE_INDEX" val="20233457"/>
  <p:tag name="KSO_WM_UNIT_LAYERLEVEL" val="1"/>
  <p:tag name="KSO_WM_TAG_VERSION" val="3.0"/>
  <p:tag name="KSO_WM_BEAUTIFY_FLAG" val="#wm#"/>
  <p:tag name="KSO_WM_UNIT_PRESET_TEXT" val="Your title here"/>
</p:tagLst>
</file>

<file path=ppt/tags/tag122.xml><?xml version="1.0" encoding="utf-8"?>
<p:tagLst xmlns:p="http://schemas.openxmlformats.org/presentationml/2006/main">
  <p:tag name="KSO_WM_SPECIAL_SOURCE" val="bdnull"/>
  <p:tag name="KSO_WM_SLIDE_CONTENT_AREA" val="{&quot;left&quot;:&quot;35.15&quot;,&quot;top&quot;:&quot;68.25&quot;,&quot;width&quot;:&quot;605.75&quot;,&quot;height&quot;:&quot;384.55&quot;}"/>
  <p:tag name="KSO_WM_SLIDE_ID" val="custom20233457_9"/>
  <p:tag name="KSO_WM_TEMPLATE_SUBCATEGORY" val="29"/>
  <p:tag name="KSO_WM_TEMPLATE_MASTER_TYPE" val="0"/>
  <p:tag name="KSO_WM_TEMPLATE_COLOR_TYPE" val="0"/>
  <p:tag name="KSO_WM_SLIDE_TYPE" val="sectionTitle"/>
  <p:tag name="KSO_WM_SLIDE_SUBTYPE" val="pureTxt"/>
  <p:tag name="KSO_WM_SLIDE_ITEM_CNT" val="0"/>
  <p:tag name="KSO_WM_SLIDE_INDEX" val="9"/>
  <p:tag name="KSO_WM_TAG_VERSION" val="3.0"/>
  <p:tag name="KSO_WM_BEAUTIFY_FLAG" val="#wm#"/>
  <p:tag name="KSO_WM_TEMPLATE_CATEGORY" val="custom"/>
  <p:tag name="KSO_WM_TEMPLATE_INDEX" val="20233457"/>
  <p:tag name="KSO_WM_SLIDE_LAYOUT" val="a_e"/>
  <p:tag name="KSO_WM_SLIDE_LAYOUT_CNT" val="1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8251_1*l_h_d*1_2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1449"/>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8251_1*l_h_d*1_1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1449"/>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251_1*l_h_i*1_1_2"/>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DIAGRAM_VERSION" val="3"/>
  <p:tag name="KSO_WM_DIAGRAM_COLOR_TRICK" val="1"/>
  <p:tag name="KSO_WM_DIAGRAM_COLOR_TEXT_CAN_REMOVE" val="n"/>
  <p:tag name="KSO_WM_UNIT_LINE_FORE_SCHEMECOLOR_INDEX" val="5"/>
  <p:tag name="KSO_WM_UNIT_USESOURCEFORMAT_APPLY" val="0"/>
</p:tagLst>
</file>

<file path=ppt/tags/tag12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51_1*l_h_f*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0"/>
</p:tagLst>
</file>

<file path=ppt/tags/tag12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8251_1*l_h_a*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251_1*l_h_i*1_2_2"/>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DIAGRAM_VERSION" val="3"/>
  <p:tag name="KSO_WM_DIAGRAM_COLOR_TRICK" val="1"/>
  <p:tag name="KSO_WM_DIAGRAM_COLOR_TEXT_CAN_REMOVE" val="n"/>
  <p:tag name="KSO_WM_UNIT_LINE_FORE_SCHEMECOLOR_INDEX" val="5"/>
  <p:tag name="KSO_WM_UNIT_USESOURCEFORMAT_APPLY" val="0"/>
</p:tagLst>
</file>

<file path=ppt/tags/tag1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3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51_1*l_h_f*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0"/>
</p:tagLst>
</file>

<file path=ppt/tags/tag13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8251_1*l_h_a*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132.xml><?xml version="1.0" encoding="utf-8"?>
<p:tagLst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457"/>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133.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custom20233457_9*e*1"/>
  <p:tag name="KSO_WM_TEMPLATE_CATEGORY" val="custom"/>
  <p:tag name="KSO_WM_TEMPLATE_INDEX" val="20233457"/>
  <p:tag name="KSO_WM_UNIT_LAYERLEVEL" val="1"/>
  <p:tag name="KSO_WM_TAG_VERSION" val="3.0"/>
  <p:tag name="KSO_WM_BEAUTIFY_FLAG" val="#wm#"/>
  <p:tag name="KSO_WM_UNIT_PRESET_TEXT" val="PART TWO"/>
</p:tagLst>
</file>

<file path=ppt/tags/tag13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57_9*a*1"/>
  <p:tag name="KSO_WM_TEMPLATE_CATEGORY" val="custom"/>
  <p:tag name="KSO_WM_TEMPLATE_INDEX" val="20233457"/>
  <p:tag name="KSO_WM_UNIT_LAYERLEVEL" val="1"/>
  <p:tag name="KSO_WM_TAG_VERSION" val="3.0"/>
  <p:tag name="KSO_WM_BEAUTIFY_FLAG" val="#wm#"/>
  <p:tag name="KSO_WM_UNIT_PRESET_TEXT" val="Your title here"/>
</p:tagLst>
</file>

<file path=ppt/tags/tag135.xml><?xml version="1.0" encoding="utf-8"?>
<p:tagLst xmlns:p="http://schemas.openxmlformats.org/presentationml/2006/main">
  <p:tag name="KSO_WM_SPECIAL_SOURCE" val="bdnull"/>
  <p:tag name="KSO_WM_SLIDE_CONTENT_AREA" val="{&quot;left&quot;:&quot;35.15&quot;,&quot;top&quot;:&quot;68.25&quot;,&quot;width&quot;:&quot;605.75&quot;,&quot;height&quot;:&quot;384.55&quot;}"/>
  <p:tag name="KSO_WM_SLIDE_ID" val="custom20233457_9"/>
  <p:tag name="KSO_WM_TEMPLATE_SUBCATEGORY" val="29"/>
  <p:tag name="KSO_WM_TEMPLATE_MASTER_TYPE" val="0"/>
  <p:tag name="KSO_WM_TEMPLATE_COLOR_TYPE" val="0"/>
  <p:tag name="KSO_WM_SLIDE_TYPE" val="sectionTitle"/>
  <p:tag name="KSO_WM_SLIDE_SUBTYPE" val="pureTxt"/>
  <p:tag name="KSO_WM_SLIDE_ITEM_CNT" val="0"/>
  <p:tag name="KSO_WM_SLIDE_INDEX" val="9"/>
  <p:tag name="KSO_WM_TAG_VERSION" val="3.0"/>
  <p:tag name="KSO_WM_BEAUTIFY_FLAG" val="#wm#"/>
  <p:tag name="KSO_WM_TEMPLATE_CATEGORY" val="custom"/>
  <p:tag name="KSO_WM_TEMPLATE_INDEX" val="20233457"/>
  <p:tag name="KSO_WM_SLIDE_LAYOUT" val="a_e"/>
  <p:tag name="KSO_WM_SLIDE_LAYOUT_CNT" val="1_1"/>
</p:tagLst>
</file>

<file path=ppt/tags/tag1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84_1*i*1"/>
  <p:tag name="KSO_WM_TEMPLATE_CATEGORY" val="custom"/>
  <p:tag name="KSO_WM_TEMPLATE_INDEX" val="20238284"/>
  <p:tag name="KSO_WM_UNIT_LAYERLEVEL" val="1"/>
  <p:tag name="KSO_WM_TAG_VERSION" val="3.0"/>
  <p:tag name="KSO_WM_UNIT_FILL_FORE_SCHEMECOLOR_INDEX" val="2"/>
  <p:tag name="KSO_WM_UNIT_FILL_TYPE" val="1"/>
  <p:tag name="KSO_WM_UNIT_SHADOW_SCHEMECOLOR_INDEX" val="5"/>
  <p:tag name="KSO_WM_UNIT_TEXT_FILL_FORE_SCHEMECOLOR_INDEX" val="13"/>
  <p:tag name="KSO_WM_UNIT_TEXT_FILL_TYPE" val="1"/>
  <p:tag name="KSO_WM_UNIT_USESOURCEFORMAT_APPLY" val="0"/>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VALUE" val="60"/>
  <p:tag name="KSO_WM_TEMPLATE_INDEX" val="20238284"/>
  <p:tag name="KSO_WM_UNIT_ID" val="custom20238284_1*a*1"/>
  <p:tag name="KSO_WM_UNIT_PRESET_TEXT" val="Your title here"/>
  <p:tag name="KSO_WM_UNIT_TEXT_FILL_FORE_SCHEMECOLOR_INDEX" val="1"/>
  <p:tag name="KSO_WM_UNIT_TEXT_FILL_TYPE" val="1"/>
  <p:tag name="KSO_WM_UNIT_USESOURCEFORMAT_APPLY" val="0"/>
</p:tagLst>
</file>

<file path=ppt/tags/tag138.xml><?xml version="1.0" encoding="utf-8"?>
<p:tagLst xmlns:p="http://schemas.openxmlformats.org/presentationml/2006/main">
  <p:tag name="KSO_WM_UNIT_VALUE" val="707*1929"/>
  <p:tag name="KSO_WM_UNIT_HIGHLIGHT" val="0"/>
  <p:tag name="KSO_WM_UNIT_COMPATIBLE" val="0"/>
  <p:tag name="KSO_WM_UNIT_DIAGRAM_ISNUMVISUAL" val="0"/>
  <p:tag name="KSO_WM_UNIT_DIAGRAM_ISREFERUNIT" val="0"/>
  <p:tag name="KSO_WM_UNIT_TYPE" val="d"/>
  <p:tag name="KSO_WM_UNIT_INDEX" val="1"/>
  <p:tag name="KSO_WM_UNIT_ID" val="custom20238284_1*d*1"/>
  <p:tag name="KSO_WM_TEMPLATE_CATEGORY" val="custom"/>
  <p:tag name="KSO_WM_TEMPLATE_INDEX" val="20238284"/>
  <p:tag name="KSO_WM_UNIT_LAYERLEVEL" val="1"/>
  <p:tag name="KSO_WM_TAG_VERSION" val="3.0"/>
  <p:tag name="KSO_WM_BEAUTIFY_FLAG" val="#wm#"/>
  <p:tag name="KSO_WM_DIAGRAM_GROUP_CODE" val="l1-1"/>
  <p:tag name="KSO_WM_UNIT_LINE_FORE_SCHEMECOLOR_INDEX" val="1"/>
  <p:tag name="KSO_WM_UNIT_LINE_FILL_TYPE" val="2"/>
  <p:tag name="KSO_WM_UNIT_USESOURCEFORMAT_APPLY" val="0"/>
</p:tagLst>
</file>

<file path=ppt/tags/tag139.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822.45*139.1"/>
  <p:tag name="KSO_WM_SLIDE_POSITION" val="68.65*338.4"/>
  <p:tag name="KSO_WM_SLIDE_LAYOUT" val="a_d_l"/>
  <p:tag name="KSO_WM_SLIDE_LAYOUT_CNT" val="1_1_1"/>
  <p:tag name="KSO_WM_SPECIAL_SOURCE" val="bdnull"/>
  <p:tag name="KSO_WM_DIAGRAM_GROUP_CODE" val="l1-1"/>
  <p:tag name="KSO_WM_SLIDE_DIAGTYPE" val="l"/>
  <p:tag name="KSO_WM_TEMPLATE_INDEX" val="20233457"/>
  <p:tag name="KSO_WM_TEMPLATE_SUBCATEGORY" val="0"/>
  <p:tag name="KSO_WM_SLIDE_INDEX" val="1"/>
  <p:tag name="KSO_WM_TAG_VERSION" val="3.0"/>
  <p:tag name="KSO_WM_SLIDE_ID" val="custom20238284_1"/>
  <p:tag name="KSO_WM_SLIDE_ITEM_CNT" val="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0.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custom20233457_9*e*1"/>
  <p:tag name="KSO_WM_TEMPLATE_CATEGORY" val="custom"/>
  <p:tag name="KSO_WM_TEMPLATE_INDEX" val="20233457"/>
  <p:tag name="KSO_WM_UNIT_LAYERLEVEL" val="1"/>
  <p:tag name="KSO_WM_TAG_VERSION" val="3.0"/>
  <p:tag name="KSO_WM_BEAUTIFY_FLAG" val="#wm#"/>
  <p:tag name="KSO_WM_UNIT_PRESET_TEXT" val="PART THREE"/>
</p:tagLst>
</file>

<file path=ppt/tags/tag14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57_9*a*1"/>
  <p:tag name="KSO_WM_TEMPLATE_CATEGORY" val="custom"/>
  <p:tag name="KSO_WM_TEMPLATE_INDEX" val="20233457"/>
  <p:tag name="KSO_WM_UNIT_LAYERLEVEL" val="1"/>
  <p:tag name="KSO_WM_TAG_VERSION" val="3.0"/>
  <p:tag name="KSO_WM_BEAUTIFY_FLAG" val="#wm#"/>
  <p:tag name="KSO_WM_UNIT_PRESET_TEXT" val="Your title here"/>
</p:tagLst>
</file>

<file path=ppt/tags/tag142.xml><?xml version="1.0" encoding="utf-8"?>
<p:tagLst xmlns:p="http://schemas.openxmlformats.org/presentationml/2006/main">
  <p:tag name="KSO_WM_SPECIAL_SOURCE" val="bdnull"/>
  <p:tag name="KSO_WM_SLIDE_CONTENT_AREA" val="{&quot;left&quot;:&quot;35.15&quot;,&quot;top&quot;:&quot;68.25&quot;,&quot;width&quot;:&quot;605.75&quot;,&quot;height&quot;:&quot;384.55&quot;}"/>
  <p:tag name="KSO_WM_SLIDE_ID" val="custom20233457_9"/>
  <p:tag name="KSO_WM_TEMPLATE_SUBCATEGORY" val="29"/>
  <p:tag name="KSO_WM_TEMPLATE_MASTER_TYPE" val="0"/>
  <p:tag name="KSO_WM_TEMPLATE_COLOR_TYPE" val="0"/>
  <p:tag name="KSO_WM_SLIDE_TYPE" val="sectionTitle"/>
  <p:tag name="KSO_WM_SLIDE_SUBTYPE" val="pureTxt"/>
  <p:tag name="KSO_WM_SLIDE_ITEM_CNT" val="0"/>
  <p:tag name="KSO_WM_SLIDE_INDEX" val="9"/>
  <p:tag name="KSO_WM_TAG_VERSION" val="3.0"/>
  <p:tag name="KSO_WM_BEAUTIFY_FLAG" val="#wm#"/>
  <p:tag name="KSO_WM_TEMPLATE_CATEGORY" val="custom"/>
  <p:tag name="KSO_WM_TEMPLATE_INDEX" val="20233457"/>
  <p:tag name="KSO_WM_SLIDE_LAYOUT" val="a_e"/>
  <p:tag name="KSO_WM_SLIDE_LAYOUT_CNT" val="1_1"/>
</p:tagLst>
</file>

<file path=ppt/tags/tag143.xml><?xml version="1.0" encoding="utf-8"?>
<p:tagLst xmlns:p="http://schemas.openxmlformats.org/presentationml/2006/main">
  <p:tag name="KSO_WM_BEAUTIFY_FLAG" val="#wm#"/>
  <p:tag name="KSO_WM_TEMPLATE_CATEGORY" val="custom"/>
  <p:tag name="KSO_WM_TEMPLATE_INDEX" val="20233457"/>
</p:tagLst>
</file>

<file path=ppt/tags/tag144.xml><?xml version="1.0" encoding="utf-8"?>
<p:tagLst xmlns:p="http://schemas.openxmlformats.org/presentationml/2006/main">
  <p:tag name="KSO_WM_BEAUTIFY_FLAG" val="#wm#"/>
  <p:tag name="KSO_WM_TEMPLATE_CATEGORY" val="custom"/>
  <p:tag name="KSO_WM_TEMPLATE_INDEX" val="20233457"/>
</p:tagLst>
</file>

<file path=ppt/tags/tag145.xml><?xml version="1.0" encoding="utf-8"?>
<p:tagLst xmlns:p="http://schemas.openxmlformats.org/presentationml/2006/main">
  <p:tag name="KSO_WM_BEAUTIFY_FLAG" val="#wm#"/>
  <p:tag name="KSO_WM_TEMPLATE_CATEGORY" val="custom"/>
  <p:tag name="KSO_WM_TEMPLATE_INDEX" val="20233457"/>
</p:tagLst>
</file>

<file path=ppt/tags/tag146.xml><?xml version="1.0" encoding="utf-8"?>
<p:tagLst xmlns:p="http://schemas.openxmlformats.org/presentationml/2006/main">
  <p:tag name="KSO_WM_BEAUTIFY_FLAG" val="#wm#"/>
  <p:tag name="KSO_WM_TEMPLATE_CATEGORY" val="custom"/>
  <p:tag name="KSO_WM_TEMPLATE_INDEX" val="20233457"/>
</p:tagLst>
</file>

<file path=ppt/tags/tag147.xml><?xml version="1.0" encoding="utf-8"?>
<p:tagLst xmlns:p="http://schemas.openxmlformats.org/presentationml/2006/main">
  <p:tag name="KSO_WM_BEAUTIFY_FLAG" val="#wm#"/>
  <p:tag name="KSO_WM_TEMPLATE_CATEGORY" val="custom"/>
  <p:tag name="KSO_WM_TEMPLATE_INDEX" val="20233457"/>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3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3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1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1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15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251_2*l_h_i*1_1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15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51_2*l_h_f*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5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8251_2*l_h_a*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15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251_2*l_h_i*1_2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15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51_2*l_h_f*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5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8251_2*l_h_a*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15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251_2*l_h_i*1_3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15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8251_2*l_h_f*1_3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5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8251_2*l_h_a*1_3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2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2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161.xml><?xml version="1.0" encoding="utf-8"?>
<p:tagLst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457"/>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162.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custom20233457_9*e*1"/>
  <p:tag name="KSO_WM_TEMPLATE_CATEGORY" val="custom"/>
  <p:tag name="KSO_WM_TEMPLATE_INDEX" val="20233457"/>
  <p:tag name="KSO_WM_UNIT_LAYERLEVEL" val="1"/>
  <p:tag name="KSO_WM_TAG_VERSION" val="3.0"/>
  <p:tag name="KSO_WM_BEAUTIFY_FLAG" val="#wm#"/>
  <p:tag name="KSO_WM_UNIT_PRESET_TEXT" val="PART FOUR"/>
</p:tagLst>
</file>

<file path=ppt/tags/tag16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57_9*a*1"/>
  <p:tag name="KSO_WM_TEMPLATE_CATEGORY" val="custom"/>
  <p:tag name="KSO_WM_TEMPLATE_INDEX" val="20233457"/>
  <p:tag name="KSO_WM_UNIT_LAYERLEVEL" val="1"/>
  <p:tag name="KSO_WM_TAG_VERSION" val="3.0"/>
  <p:tag name="KSO_WM_BEAUTIFY_FLAG" val="#wm#"/>
  <p:tag name="KSO_WM_UNIT_PRESET_TEXT" val="Your title here"/>
</p:tagLst>
</file>

<file path=ppt/tags/tag164.xml><?xml version="1.0" encoding="utf-8"?>
<p:tagLst xmlns:p="http://schemas.openxmlformats.org/presentationml/2006/main">
  <p:tag name="KSO_WM_SPECIAL_SOURCE" val="bdnull"/>
  <p:tag name="KSO_WM_SLIDE_CONTENT_AREA" val="{&quot;left&quot;:&quot;35.15&quot;,&quot;top&quot;:&quot;68.25&quot;,&quot;width&quot;:&quot;605.75&quot;,&quot;height&quot;:&quot;384.55&quot;}"/>
  <p:tag name="KSO_WM_SLIDE_ID" val="custom20233457_9"/>
  <p:tag name="KSO_WM_TEMPLATE_SUBCATEGORY" val="29"/>
  <p:tag name="KSO_WM_TEMPLATE_MASTER_TYPE" val="0"/>
  <p:tag name="KSO_WM_TEMPLATE_COLOR_TYPE" val="0"/>
  <p:tag name="KSO_WM_SLIDE_TYPE" val="sectionTitle"/>
  <p:tag name="KSO_WM_SLIDE_SUBTYPE" val="pureTxt"/>
  <p:tag name="KSO_WM_SLIDE_ITEM_CNT" val="0"/>
  <p:tag name="KSO_WM_SLIDE_INDEX" val="9"/>
  <p:tag name="KSO_WM_TAG_VERSION" val="3.0"/>
  <p:tag name="KSO_WM_BEAUTIFY_FLAG" val="#wm#"/>
  <p:tag name="KSO_WM_TEMPLATE_CATEGORY" val="custom"/>
  <p:tag name="KSO_WM_TEMPLATE_INDEX" val="20233457"/>
  <p:tag name="KSO_WM_SLIDE_LAYOUT" val="a_e"/>
  <p:tag name="KSO_WM_SLIDE_LAYOUT_CNT" val="1_1"/>
</p:tagLst>
</file>

<file path=ppt/tags/tag165.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custom20233457_9*e*1"/>
  <p:tag name="KSO_WM_TEMPLATE_CATEGORY" val="custom"/>
  <p:tag name="KSO_WM_TEMPLATE_INDEX" val="20233457"/>
  <p:tag name="KSO_WM_UNIT_LAYERLEVEL" val="1"/>
  <p:tag name="KSO_WM_TAG_VERSION" val="3.0"/>
  <p:tag name="KSO_WM_BEAUTIFY_FLAG" val="#wm#"/>
  <p:tag name="KSO_WM_UNIT_PRESET_TEXT" val="PART FIVE"/>
</p:tagLst>
</file>

<file path=ppt/tags/tag16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57_9*a*1"/>
  <p:tag name="KSO_WM_TEMPLATE_CATEGORY" val="custom"/>
  <p:tag name="KSO_WM_TEMPLATE_INDEX" val="20233457"/>
  <p:tag name="KSO_WM_UNIT_LAYERLEVEL" val="1"/>
  <p:tag name="KSO_WM_TAG_VERSION" val="3.0"/>
  <p:tag name="KSO_WM_BEAUTIFY_FLAG" val="#wm#"/>
  <p:tag name="KSO_WM_UNIT_PRESET_TEXT" val="Your title here"/>
</p:tagLst>
</file>

<file path=ppt/tags/tag167.xml><?xml version="1.0" encoding="utf-8"?>
<p:tagLst xmlns:p="http://schemas.openxmlformats.org/presentationml/2006/main">
  <p:tag name="KSO_WM_SPECIAL_SOURCE" val="bdnull"/>
  <p:tag name="KSO_WM_SLIDE_CONTENT_AREA" val="{&quot;left&quot;:&quot;35.15&quot;,&quot;top&quot;:&quot;68.25&quot;,&quot;width&quot;:&quot;605.75&quot;,&quot;height&quot;:&quot;384.55&quot;}"/>
  <p:tag name="KSO_WM_SLIDE_ID" val="custom20233457_9"/>
  <p:tag name="KSO_WM_TEMPLATE_SUBCATEGORY" val="29"/>
  <p:tag name="KSO_WM_TEMPLATE_MASTER_TYPE" val="0"/>
  <p:tag name="KSO_WM_TEMPLATE_COLOR_TYPE" val="0"/>
  <p:tag name="KSO_WM_SLIDE_TYPE" val="sectionTitle"/>
  <p:tag name="KSO_WM_SLIDE_SUBTYPE" val="pureTxt"/>
  <p:tag name="KSO_WM_SLIDE_ITEM_CNT" val="0"/>
  <p:tag name="KSO_WM_SLIDE_INDEX" val="9"/>
  <p:tag name="KSO_WM_TAG_VERSION" val="3.0"/>
  <p:tag name="KSO_WM_BEAUTIFY_FLAG" val="#wm#"/>
  <p:tag name="KSO_WM_TEMPLATE_CATEGORY" val="custom"/>
  <p:tag name="KSO_WM_TEMPLATE_INDEX" val="20233457"/>
  <p:tag name="KSO_WM_SLIDE_LAYOUT" val="a_e"/>
  <p:tag name="KSO_WM_SLIDE_LAYOUT_CNT" val="1_1"/>
</p:tagLst>
</file>

<file path=ppt/tags/tag168.xml><?xml version="1.0" encoding="utf-8"?>
<p:tagLst xmlns:p="http://schemas.openxmlformats.org/presentationml/2006/main">
  <p:tag name="KSO_WM_TEMPLATE_CATEGORY" val="custom"/>
  <p:tag name="KSO_WM_TEMPLATE_INDEX" val="20233457"/>
</p:tagLst>
</file>

<file path=ppt/tags/tag169.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custom20233457_11*f*1"/>
  <p:tag name="KSO_WM_TEMPLATE_CATEGORY" val="custom"/>
  <p:tag name="KSO_WM_TEMPLATE_INDEX" val="20233457"/>
  <p:tag name="KSO_WM_UNIT_LAYERLEVEL" val="1"/>
  <p:tag name="KSO_WM_TAG_VERSION" val="3.0"/>
  <p:tag name="KSO_WM_BEAUTIFY_FLAG" val="#wm#"/>
  <p:tag name="KSO_WM_UNIT_PRESET_TEXT" val="Name"/>
</p:tagLst>
</file>

<file path=ppt/tags/tag17.xml><?xml version="1.0" encoding="utf-8"?>
<p:tagLst xmlns:p="http://schemas.openxmlformats.org/presentationml/2006/main">
  <p:tag name="KSO_WM_UNIT_LINE_FORE_SCHEMECOLOR_INDEX_BRIGHTNESS" val="0"/>
  <p:tag name="KSO_WM_UNIT_LINE_FORE_SCHEMECOLOR_INDEX" val="14"/>
  <p:tag name="KSO_WM_UNIT_LINE_FILL_TYPE" val="2"/>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17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57_11*a*1"/>
  <p:tag name="KSO_WM_TEMPLATE_CATEGORY" val="custom"/>
  <p:tag name="KSO_WM_TEMPLATE_INDEX" val="20233457"/>
  <p:tag name="KSO_WM_UNIT_LAYERLEVEL" val="1"/>
  <p:tag name="KSO_WM_TAG_VERSION" val="3.0"/>
  <p:tag name="KSO_WM_BEAUTIFY_FLAG" val="#wm#"/>
  <p:tag name="KSO_WM_UNIT_PRESET_TEXT" val="THANK YOU"/>
</p:tagLst>
</file>

<file path=ppt/tags/tag171.xml><?xml version="1.0" encoding="utf-8"?>
<p:tagLst xmlns:p="http://schemas.openxmlformats.org/presentationml/2006/main">
  <p:tag name="KSO_WM_SPECIAL_SOURCE" val="bdnull"/>
  <p:tag name="KSO_WM_SLIDE_CONTENT_AREA" val="{&quot;left&quot;:&quot;137.8&quot;,&quot;top&quot;:&quot;51.6&quot;,&quot;width&quot;:&quot;714.2&quot;,&quot;height&quot;:&quot;367.25&quot;}"/>
  <p:tag name="KSO_WM_SLIDE_ID" val="custom20233457_11"/>
  <p:tag name="KSO_WM_TEMPLATE_SUBCATEGORY" val="29"/>
  <p:tag name="KSO_WM_TEMPLATE_MASTER_TYPE" val="0"/>
  <p:tag name="KSO_WM_TEMPLATE_COLOR_TYPE" val="0"/>
  <p:tag name="KSO_WM_SLIDE_TYPE" val="endPage"/>
  <p:tag name="KSO_WM_SLIDE_SUBTYPE" val="pureTxt"/>
  <p:tag name="KSO_WM_SLIDE_ITEM_CNT" val="0"/>
  <p:tag name="KSO_WM_SLIDE_INDEX" val="11"/>
  <p:tag name="KSO_WM_TAG_VERSION" val="3.0"/>
  <p:tag name="KSO_WM_BEAUTIFY_FLAG" val="#wm#"/>
  <p:tag name="KSO_WM_TEMPLATE_CATEGORY" val="custom"/>
  <p:tag name="KSO_WM_TEMPLATE_INDEX" val="20233457"/>
  <p:tag name="KSO_WM_SLIDE_LAYOUT" val="a_f"/>
  <p:tag name="KSO_WM_SLIDE_LAYOUT_CNT" val="1_1"/>
</p:tagLst>
</file>

<file path=ppt/tags/tag18.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4.xml><?xml version="1.0" encoding="utf-8"?>
<p:tagLst xmlns:p="http://schemas.openxmlformats.org/presentationml/2006/main">
  <p:tag name="KSO_WM_UNIT_PRESET_TEXT" val="PART ONE"/>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_4*e*1"/>
  <p:tag name="KSO_WM_UNIT_LAYERLEVEL" val="1"/>
  <p:tag name="KSO_WM_TAG_VERSION" val="3.0"/>
  <p:tag name="KSO_WM_BEAUTIFY_FLAG" val="#wm#"/>
</p:tagLst>
</file>

<file path=ppt/tags/tag25.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4*a*1"/>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xml><?xml version="1.0" encoding="utf-8"?>
<p:tagLst xmlns:p="http://schemas.openxmlformats.org/presentationml/2006/main">
  <p:tag name="KSO_WM_UNIT_ISCONTENTSTITLE" val="0"/>
  <p:tag name="KSO_WM_UNIT_ISNUMDGMTITLE" val="0"/>
  <p:tag name="KSO_WM_UNIT_PRESET_TEXT" val="添加文档副标题"/>
  <p:tag name="KSO_WM_UNIT_NOCLEAR" val="0"/>
  <p:tag name="KSO_WM_UNIT_VALUE" val="17"/>
  <p:tag name="KSO_WM_UNIT_HIGHLIGHT" val="0"/>
  <p:tag name="KSO_WM_UNIT_COMPATIBLE" val="0"/>
  <p:tag name="KSO_WM_UNIT_DIAGRAM_ISNUMVISUAL" val="0"/>
  <p:tag name="KSO_WM_UNIT_DIAGRAM_ISREFERUNIT" val="0"/>
  <p:tag name="KSO_WM_UNIT_CONTENT_GROUP_TYPE" val="contentchip"/>
  <p:tag name="KSO_WM_UNIT_TYPE" val="b"/>
  <p:tag name="KSO_WM_UNIT_INDEX" val="1"/>
  <p:tag name="KSO_WM_UNIT_ID" val="_1*b*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418"/>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418"/>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39.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1*a*1"/>
  <p:tag name="KSO_WM_UNIT_LAYERLEVEL" val="1"/>
  <p:tag name="KSO_WM_TAG_VERSION" val="3.0"/>
  <p:tag name="KSO_WM_BEAUTIFY_FLAG" val="#wm#"/>
</p:tagLst>
</file>

<file path=ppt/tags/tag4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1.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2.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43.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7*a*1"/>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_1*f*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58.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2.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_11*f*1"/>
  <p:tag name="KSO_WM_UNIT_LAYERLEVEL" val="1"/>
  <p:tag name="KSO_WM_TAG_VERSION" val="3.0"/>
  <p:tag name="KSO_WM_BEAUTIFY_FLAG" val="#wm#"/>
</p:tagLst>
</file>

<file path=ppt/tags/tag63.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11*a*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598"/>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57"/>
</p:tagLst>
</file>

<file path=ppt/tags/tag7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3.0"/>
  <p:tag name="KSO_WM_BEAUTIFY_FLAG" val="#wm#"/>
  <p:tag name="KSO_WM_TEMPLATE_CATEGORY" val="custom"/>
  <p:tag name="KSO_WM_TEMPLATE_INDEX" val="20233457"/>
</p:tagLst>
</file>

<file path=ppt/tags/tag74.xml><?xml version="1.0" encoding="utf-8"?>
<p:tagLst xmlns:p="http://schemas.openxmlformats.org/presentationml/2006/main">
  <p:tag name="KSO_WM_SPECIAL_SOURCE" val="bdnull"/>
  <p:tag name="KSO_WM_TEMPLATE_THUMBS_INDEX" val="1、11"/>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7"/>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598"/>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57"/>
</p:tagLst>
</file>

<file path=ppt/tags/tag8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3.0"/>
  <p:tag name="KSO_WM_BEAUTIFY_FLAG" val="#wm#"/>
  <p:tag name="KSO_WM_TEMPLATE_CATEGORY" val="custom"/>
  <p:tag name="KSO_WM_TEMPLATE_INDEX" val="20233457"/>
</p:tagLst>
</file>

<file path=ppt/tags/tag86.xml><?xml version="1.0" encoding="utf-8"?>
<p:tagLst xmlns:p="http://schemas.openxmlformats.org/presentationml/2006/main">
  <p:tag name="KSO_WM_SPECIAL_SOURCE" val="bdnull"/>
  <p:tag name="KSO_WM_TEMPLATE_THUMBS_INDEX" val="1、11"/>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7"/>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598"/>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57"/>
</p:tagLst>
</file>

<file path=ppt/tags/tag9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3.0"/>
  <p:tag name="KSO_WM_BEAUTIFY_FLAG" val="#wm#"/>
  <p:tag name="KSO_WM_TEMPLATE_CATEGORY" val="custom"/>
  <p:tag name="KSO_WM_TEMPLATE_INDEX" val="20233457"/>
</p:tagLst>
</file>

<file path=ppt/tags/tag98.xml><?xml version="1.0" encoding="utf-8"?>
<p:tagLst xmlns:p="http://schemas.openxmlformats.org/presentationml/2006/main">
  <p:tag name="KSO_WM_SPECIAL_SOURCE" val="bdnull"/>
  <p:tag name="KSO_WM_TEMPLATE_THUMBS_INDEX" val="1、11"/>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7"/>
</p:tagLst>
</file>

<file path=ppt/tags/tag99.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CONTENT_GROUP_TYPE" val="contentchip"/>
  <p:tag name="KSO_WM_UNIT_TYPE" val="b"/>
  <p:tag name="KSO_WM_UNIT_INDEX" val="1"/>
  <p:tag name="KSO_WM_UNIT_ID" val="custom20233457_1*b*1"/>
  <p:tag name="KSO_WM_TEMPLATE_CATEGORY" val="custom"/>
  <p:tag name="KSO_WM_TEMPLATE_INDEX" val="20233457"/>
  <p:tag name="KSO_WM_UNIT_LAYERLEVEL" val="1"/>
  <p:tag name="KSO_WM_TAG_VERSION" val="3.0"/>
  <p:tag name="KSO_WM_BEAUTIFY_FLAG" val="#wm#"/>
  <p:tag name="KSO_WM_UNIT_PRESET_TEXT" val="Add descriptio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64">
      <a:dk1>
        <a:srgbClr val="000000"/>
      </a:dk1>
      <a:lt1>
        <a:srgbClr val="FFFFFF"/>
      </a:lt1>
      <a:dk2>
        <a:srgbClr val="003E28"/>
      </a:dk2>
      <a:lt2>
        <a:srgbClr val="ECFEF8"/>
      </a:lt2>
      <a:accent1>
        <a:srgbClr val="47FFBC"/>
      </a:accent1>
      <a:accent2>
        <a:srgbClr val="51E8C9"/>
      </a:accent2>
      <a:accent3>
        <a:srgbClr val="5AD2D6"/>
      </a:accent3>
      <a:accent4>
        <a:srgbClr val="64BBE3"/>
      </a:accent4>
      <a:accent5>
        <a:srgbClr val="6DA5F0"/>
      </a:accent5>
      <a:accent6>
        <a:srgbClr val="778EFD"/>
      </a:accent6>
      <a:hlink>
        <a:srgbClr val="0563C1"/>
      </a:hlink>
      <a:folHlink>
        <a:srgbClr val="954F72"/>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自定义 64">
      <a:dk1>
        <a:srgbClr val="000000"/>
      </a:dk1>
      <a:lt1>
        <a:srgbClr val="FFFFFF"/>
      </a:lt1>
      <a:dk2>
        <a:srgbClr val="003E28"/>
      </a:dk2>
      <a:lt2>
        <a:srgbClr val="ECFEF8"/>
      </a:lt2>
      <a:accent1>
        <a:srgbClr val="47FFBC"/>
      </a:accent1>
      <a:accent2>
        <a:srgbClr val="51E8C9"/>
      </a:accent2>
      <a:accent3>
        <a:srgbClr val="5AD2D6"/>
      </a:accent3>
      <a:accent4>
        <a:srgbClr val="64BBE3"/>
      </a:accent4>
      <a:accent5>
        <a:srgbClr val="6DA5F0"/>
      </a:accent5>
      <a:accent6>
        <a:srgbClr val="778EFD"/>
      </a:accent6>
      <a:hlink>
        <a:srgbClr val="0563C1"/>
      </a:hlink>
      <a:folHlink>
        <a:srgbClr val="954F72"/>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自定义 64">
      <a:dk1>
        <a:srgbClr val="000000"/>
      </a:dk1>
      <a:lt1>
        <a:srgbClr val="FFFFFF"/>
      </a:lt1>
      <a:dk2>
        <a:srgbClr val="003E28"/>
      </a:dk2>
      <a:lt2>
        <a:srgbClr val="ECFEF8"/>
      </a:lt2>
      <a:accent1>
        <a:srgbClr val="47FFBC"/>
      </a:accent1>
      <a:accent2>
        <a:srgbClr val="51E8C9"/>
      </a:accent2>
      <a:accent3>
        <a:srgbClr val="5AD2D6"/>
      </a:accent3>
      <a:accent4>
        <a:srgbClr val="64BBE3"/>
      </a:accent4>
      <a:accent5>
        <a:srgbClr val="6DA5F0"/>
      </a:accent5>
      <a:accent6>
        <a:srgbClr val="778EFD"/>
      </a:accent6>
      <a:hlink>
        <a:srgbClr val="0563C1"/>
      </a:hlink>
      <a:folHlink>
        <a:srgbClr val="954F72"/>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3550</Words>
  <Application>WPS Presentation</Application>
  <PresentationFormat>Widescreen</PresentationFormat>
  <Paragraphs>102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17</vt:i4>
      </vt:variant>
    </vt:vector>
  </HeadingPairs>
  <TitlesOfParts>
    <vt:vector size="30" baseType="lpstr">
      <vt:lpstr>Arial</vt:lpstr>
      <vt:lpstr>SimSun</vt:lpstr>
      <vt:lpstr>Wingdings</vt:lpstr>
      <vt:lpstr>Lato</vt:lpstr>
      <vt:lpstr>Manrope ExtraBold</vt:lpstr>
      <vt:lpstr>Microsoft YaHei</vt:lpstr>
      <vt:lpstr>Arial Unicode MS</vt:lpstr>
      <vt:lpstr>Calibri Light</vt:lpstr>
      <vt:lpstr>Calibri</vt:lpstr>
      <vt:lpstr>Office Theme</vt:lpstr>
      <vt:lpstr>1_Office Theme</vt:lpstr>
      <vt:lpstr>2_Office Theme</vt:lpstr>
      <vt:lpstr>3_Office Theme</vt:lpstr>
      <vt:lpstr>Movie Dataset Analysis</vt:lpstr>
      <vt:lpstr>CONTENTS</vt:lpstr>
      <vt:lpstr>Introduction The purpose of this presentation is to display the data collection, cleaning steps and feature engineering applied to the movie data set intended to be used for creating a prediction model for universal studios.</vt:lpstr>
      <vt:lpstr>Overview of the dataset and project objectives</vt:lpstr>
      <vt:lpstr>Data Collection the data was gotten from kaggle.com and was downloaded in the csv format.the data was then loaded into the python enviroment via jupyter lab for cleaning</vt:lpstr>
      <vt:lpstr>Cleaning Steps</vt:lpstr>
      <vt:lpstr>Data Visualization The following visualizations were done to further explore the data: Bar chart showing earnings for the top 10 lead actors. Bar chart displaying earnings for the top 10 genres. Bar chart illustrating earnings for the top 10 directors. Bar chart of earnings for the top 10 writers. Bar chart showing average movie ratings for the top 10 writers. Bar chart of budget yield for the top 10 movies.</vt:lpstr>
      <vt:lpstr>PowerPoint 演示文稿</vt:lpstr>
      <vt:lpstr>PowerPoint 演示文稿</vt:lpstr>
      <vt:lpstr>PowerPoint 演示文稿</vt:lpstr>
      <vt:lpstr>PowerPoint 演示文稿</vt:lpstr>
      <vt:lpstr>PowerPoint 演示文稿</vt:lpstr>
      <vt:lpstr>Steps taken to preprocess and clean the dataset</vt:lpstr>
      <vt:lpstr>Feature Engineering</vt:lpstr>
      <vt:lpstr>Data Transformation &amp; Integration</vt:lpstr>
      <vt:lpstr>Data Quality Assessment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Dataset Analysis</dc:title>
  <dc:creator/>
  <cp:lastModifiedBy>Adeyemo Bolanle</cp:lastModifiedBy>
  <cp:revision>6</cp:revision>
  <dcterms:created xsi:type="dcterms:W3CDTF">2024-09-11T20:00:00Z</dcterms:created>
  <dcterms:modified xsi:type="dcterms:W3CDTF">2024-09-12T05:38:36Z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CCDB418A2BB4493D9A93C24CC9AE0B02_11</vt:lpwstr>
  </property>
  <property fmtid="{D5CDD505-2E9C-101B-9397-08002B2CF9AE}" pid="3" name="KSOProductBuildVer">
    <vt:lpwstr>1033-12.2.0.17562</vt:lpwstr>
  </property>
</Properties>
</file>