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94D34-1326-41F5-8730-CA7AAD1E49EB}" v="11" dt="2021-03-11T22:06:00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Jakob" userId="b29f0fed70fd886c" providerId="LiveId" clId="{7EF94D34-1326-41F5-8730-CA7AAD1E49EB}"/>
    <pc:docChg chg="undo custSel modSld">
      <pc:chgData name="Martin Jakob" userId="b29f0fed70fd886c" providerId="LiveId" clId="{7EF94D34-1326-41F5-8730-CA7AAD1E49EB}" dt="2021-03-11T22:06:00.747" v="249" actId="571"/>
      <pc:docMkLst>
        <pc:docMk/>
      </pc:docMkLst>
      <pc:sldChg chg="addSp modSp mod">
        <pc:chgData name="Martin Jakob" userId="b29f0fed70fd886c" providerId="LiveId" clId="{7EF94D34-1326-41F5-8730-CA7AAD1E49EB}" dt="2021-03-11T22:06:00.747" v="249" actId="571"/>
        <pc:sldMkLst>
          <pc:docMk/>
          <pc:sldMk cId="1917877847" sldId="256"/>
        </pc:sldMkLst>
        <pc:spChg chg="mod">
          <ac:chgData name="Martin Jakob" userId="b29f0fed70fd886c" providerId="LiveId" clId="{7EF94D34-1326-41F5-8730-CA7AAD1E49EB}" dt="2021-03-11T21:57:14.933" v="0" actId="1076"/>
          <ac:spMkLst>
            <pc:docMk/>
            <pc:sldMk cId="1917877847" sldId="256"/>
            <ac:spMk id="5" creationId="{3DC5B9CC-4BCD-4EFA-A077-DC1588A80F18}"/>
          </ac:spMkLst>
        </pc:spChg>
        <pc:spChg chg="mod">
          <ac:chgData name="Martin Jakob" userId="b29f0fed70fd886c" providerId="LiveId" clId="{7EF94D34-1326-41F5-8730-CA7AAD1E49EB}" dt="2021-03-11T21:57:57.737" v="50" actId="1076"/>
          <ac:spMkLst>
            <pc:docMk/>
            <pc:sldMk cId="1917877847" sldId="256"/>
            <ac:spMk id="6" creationId="{19CA140B-712B-430D-991A-59331886D963}"/>
          </ac:spMkLst>
        </pc:spChg>
        <pc:spChg chg="mod">
          <ac:chgData name="Martin Jakob" userId="b29f0fed70fd886c" providerId="LiveId" clId="{7EF94D34-1326-41F5-8730-CA7AAD1E49EB}" dt="2021-03-11T21:58:40.867" v="56" actId="1076"/>
          <ac:spMkLst>
            <pc:docMk/>
            <pc:sldMk cId="1917877847" sldId="256"/>
            <ac:spMk id="7" creationId="{AE9283D6-E0FB-49AB-AEC1-B3516352C487}"/>
          </ac:spMkLst>
        </pc:spChg>
        <pc:spChg chg="mod">
          <ac:chgData name="Martin Jakob" userId="b29f0fed70fd886c" providerId="LiveId" clId="{7EF94D34-1326-41F5-8730-CA7AAD1E49EB}" dt="2021-03-11T22:02:58.864" v="201" actId="1076"/>
          <ac:spMkLst>
            <pc:docMk/>
            <pc:sldMk cId="1917877847" sldId="256"/>
            <ac:spMk id="8" creationId="{96F9F030-A3E6-4B9F-8571-3337A200F28B}"/>
          </ac:spMkLst>
        </pc:spChg>
        <pc:spChg chg="mod">
          <ac:chgData name="Martin Jakob" userId="b29f0fed70fd886c" providerId="LiveId" clId="{7EF94D34-1326-41F5-8730-CA7AAD1E49EB}" dt="2021-03-11T22:03:57.057" v="205" actId="1076"/>
          <ac:spMkLst>
            <pc:docMk/>
            <pc:sldMk cId="1917877847" sldId="256"/>
            <ac:spMk id="9" creationId="{6C4821A5-031B-4FEF-AFB0-F2B519264D16}"/>
          </ac:spMkLst>
        </pc:spChg>
        <pc:spChg chg="mod">
          <ac:chgData name="Martin Jakob" userId="b29f0fed70fd886c" providerId="LiveId" clId="{7EF94D34-1326-41F5-8730-CA7AAD1E49EB}" dt="2021-03-11T21:59:42.804" v="107" actId="1076"/>
          <ac:spMkLst>
            <pc:docMk/>
            <pc:sldMk cId="1917877847" sldId="256"/>
            <ac:spMk id="10" creationId="{21207F00-E53C-4B0C-98D6-76477A3F6564}"/>
          </ac:spMkLst>
        </pc:spChg>
        <pc:spChg chg="mod">
          <ac:chgData name="Martin Jakob" userId="b29f0fed70fd886c" providerId="LiveId" clId="{7EF94D34-1326-41F5-8730-CA7AAD1E49EB}" dt="2021-03-11T22:00:16.088" v="132" actId="20577"/>
          <ac:spMkLst>
            <pc:docMk/>
            <pc:sldMk cId="1917877847" sldId="256"/>
            <ac:spMk id="11" creationId="{32C1C88B-70F5-4B3A-9FB7-EAA0ABBD04AA}"/>
          </ac:spMkLst>
        </pc:spChg>
        <pc:spChg chg="mod">
          <ac:chgData name="Martin Jakob" userId="b29f0fed70fd886c" providerId="LiveId" clId="{7EF94D34-1326-41F5-8730-CA7AAD1E49EB}" dt="2021-03-11T21:59:58.805" v="110" actId="1076"/>
          <ac:spMkLst>
            <pc:docMk/>
            <pc:sldMk cId="1917877847" sldId="256"/>
            <ac:spMk id="22" creationId="{0F21506A-8141-46B9-A0DA-418D67218AC0}"/>
          </ac:spMkLst>
        </pc:spChg>
        <pc:spChg chg="mod">
          <ac:chgData name="Martin Jakob" userId="b29f0fed70fd886c" providerId="LiveId" clId="{7EF94D34-1326-41F5-8730-CA7AAD1E49EB}" dt="2021-03-11T22:00:06.674" v="112" actId="1076"/>
          <ac:spMkLst>
            <pc:docMk/>
            <pc:sldMk cId="1917877847" sldId="256"/>
            <ac:spMk id="23" creationId="{2F7B2CCE-4E62-490F-951B-10A85B8618E8}"/>
          </ac:spMkLst>
        </pc:spChg>
        <pc:spChg chg="add mod">
          <ac:chgData name="Martin Jakob" userId="b29f0fed70fd886c" providerId="LiveId" clId="{7EF94D34-1326-41F5-8730-CA7AAD1E49EB}" dt="2021-03-11T22:01:15.126" v="151" actId="20577"/>
          <ac:spMkLst>
            <pc:docMk/>
            <pc:sldMk cId="1917877847" sldId="256"/>
            <ac:spMk id="30" creationId="{BE3EACCA-6D16-4370-B66A-65A416BB1B7E}"/>
          </ac:spMkLst>
        </pc:spChg>
        <pc:spChg chg="add mod">
          <ac:chgData name="Martin Jakob" userId="b29f0fed70fd886c" providerId="LiveId" clId="{7EF94D34-1326-41F5-8730-CA7AAD1E49EB}" dt="2021-03-11T22:02:18.518" v="176" actId="20577"/>
          <ac:spMkLst>
            <pc:docMk/>
            <pc:sldMk cId="1917877847" sldId="256"/>
            <ac:spMk id="40" creationId="{ABB13CA4-4C57-41A7-8899-700B3138DFA8}"/>
          </ac:spMkLst>
        </pc:spChg>
        <pc:spChg chg="add mod">
          <ac:chgData name="Martin Jakob" userId="b29f0fed70fd886c" providerId="LiveId" clId="{7EF94D34-1326-41F5-8730-CA7AAD1E49EB}" dt="2021-03-11T22:02:54.140" v="200" actId="20577"/>
          <ac:spMkLst>
            <pc:docMk/>
            <pc:sldMk cId="1917877847" sldId="256"/>
            <ac:spMk id="41" creationId="{F8BFF006-35D3-4992-9BB6-19F73BAB8DD0}"/>
          </ac:spMkLst>
        </pc:spChg>
        <pc:spChg chg="add mod">
          <ac:chgData name="Martin Jakob" userId="b29f0fed70fd886c" providerId="LiveId" clId="{7EF94D34-1326-41F5-8730-CA7AAD1E49EB}" dt="2021-03-11T22:03:05.060" v="202" actId="571"/>
          <ac:spMkLst>
            <pc:docMk/>
            <pc:sldMk cId="1917877847" sldId="256"/>
            <ac:spMk id="44" creationId="{3F8903BD-82A9-4EA5-AAE5-50271FF4E33D}"/>
          </ac:spMkLst>
        </pc:spChg>
        <pc:spChg chg="add mod">
          <ac:chgData name="Martin Jakob" userId="b29f0fed70fd886c" providerId="LiveId" clId="{7EF94D34-1326-41F5-8730-CA7AAD1E49EB}" dt="2021-03-11T22:04:21.820" v="229" actId="20577"/>
          <ac:spMkLst>
            <pc:docMk/>
            <pc:sldMk cId="1917877847" sldId="256"/>
            <ac:spMk id="50" creationId="{6EF4218A-D5F3-49B2-88DF-92E06EA3202F}"/>
          </ac:spMkLst>
        </pc:spChg>
        <pc:spChg chg="add mod">
          <ac:chgData name="Martin Jakob" userId="b29f0fed70fd886c" providerId="LiveId" clId="{7EF94D34-1326-41F5-8730-CA7AAD1E49EB}" dt="2021-03-11T22:04:40.413" v="230" actId="571"/>
          <ac:spMkLst>
            <pc:docMk/>
            <pc:sldMk cId="1917877847" sldId="256"/>
            <ac:spMk id="52" creationId="{8081580D-3AAA-46DD-94A1-F224E0EC5047}"/>
          </ac:spMkLst>
        </pc:spChg>
        <pc:spChg chg="add mod">
          <ac:chgData name="Martin Jakob" userId="b29f0fed70fd886c" providerId="LiveId" clId="{7EF94D34-1326-41F5-8730-CA7AAD1E49EB}" dt="2021-03-11T22:05:41.816" v="245" actId="20577"/>
          <ac:spMkLst>
            <pc:docMk/>
            <pc:sldMk cId="1917877847" sldId="256"/>
            <ac:spMk id="59" creationId="{5881CB75-76ED-4A9B-AD42-5A63441B93D8}"/>
          </ac:spMkLst>
        </pc:spChg>
        <pc:spChg chg="add mod">
          <ac:chgData name="Martin Jakob" userId="b29f0fed70fd886c" providerId="LiveId" clId="{7EF94D34-1326-41F5-8730-CA7AAD1E49EB}" dt="2021-03-11T22:06:00.747" v="249" actId="571"/>
          <ac:spMkLst>
            <pc:docMk/>
            <pc:sldMk cId="1917877847" sldId="256"/>
            <ac:spMk id="63" creationId="{60D0D2D7-C236-4496-9498-0D9F8F922103}"/>
          </ac:spMkLst>
        </pc:spChg>
        <pc:cxnChg chg="mod">
          <ac:chgData name="Martin Jakob" userId="b29f0fed70fd886c" providerId="LiveId" clId="{7EF94D34-1326-41F5-8730-CA7AAD1E49EB}" dt="2021-03-11T21:58:12.688" v="54" actId="14100"/>
          <ac:cxnSpMkLst>
            <pc:docMk/>
            <pc:sldMk cId="1917877847" sldId="256"/>
            <ac:cxnSpMk id="13" creationId="{7906F3AD-80A2-446E-ADF4-C9E86F492748}"/>
          </ac:cxnSpMkLst>
        </pc:cxnChg>
        <pc:cxnChg chg="mod">
          <ac:chgData name="Martin Jakob" userId="b29f0fed70fd886c" providerId="LiveId" clId="{7EF94D34-1326-41F5-8730-CA7AAD1E49EB}" dt="2021-03-11T21:58:38.774" v="55" actId="1076"/>
          <ac:cxnSpMkLst>
            <pc:docMk/>
            <pc:sldMk cId="1917877847" sldId="256"/>
            <ac:cxnSpMk id="14" creationId="{61755856-05D5-4731-BB2C-364363C2AC2A}"/>
          </ac:cxnSpMkLst>
        </pc:cxnChg>
        <pc:cxnChg chg="mod">
          <ac:chgData name="Martin Jakob" userId="b29f0fed70fd886c" providerId="LiveId" clId="{7EF94D34-1326-41F5-8730-CA7AAD1E49EB}" dt="2021-03-11T21:59:53.256" v="109" actId="14100"/>
          <ac:cxnSpMkLst>
            <pc:docMk/>
            <pc:sldMk cId="1917877847" sldId="256"/>
            <ac:cxnSpMk id="15" creationId="{0884343C-4792-4618-8E37-B5E4CAB4A4DE}"/>
          </ac:cxnSpMkLst>
        </pc:cxnChg>
        <pc:cxnChg chg="mod">
          <ac:chgData name="Martin Jakob" userId="b29f0fed70fd886c" providerId="LiveId" clId="{7EF94D34-1326-41F5-8730-CA7AAD1E49EB}" dt="2021-03-11T22:03:57.057" v="205" actId="1076"/>
          <ac:cxnSpMkLst>
            <pc:docMk/>
            <pc:sldMk cId="1917877847" sldId="256"/>
            <ac:cxnSpMk id="19" creationId="{0F4CC3EF-EFF7-456E-84E6-D4B9ABB1C389}"/>
          </ac:cxnSpMkLst>
        </pc:cxnChg>
        <pc:cxnChg chg="mod">
          <ac:chgData name="Martin Jakob" userId="b29f0fed70fd886c" providerId="LiveId" clId="{7EF94D34-1326-41F5-8730-CA7AAD1E49EB}" dt="2021-03-11T21:58:48.174" v="57" actId="1076"/>
          <ac:cxnSpMkLst>
            <pc:docMk/>
            <pc:sldMk cId="1917877847" sldId="256"/>
            <ac:cxnSpMk id="24" creationId="{0A6A88B7-0284-4A34-B0C9-A1670C0B2E70}"/>
          </ac:cxnSpMkLst>
        </pc:cxnChg>
        <pc:cxnChg chg="add mod">
          <ac:chgData name="Martin Jakob" userId="b29f0fed70fd886c" providerId="LiveId" clId="{7EF94D34-1326-41F5-8730-CA7AAD1E49EB}" dt="2021-03-11T22:00:59.558" v="136" actId="14100"/>
          <ac:cxnSpMkLst>
            <pc:docMk/>
            <pc:sldMk cId="1917877847" sldId="256"/>
            <ac:cxnSpMk id="31" creationId="{7A131886-80DF-4871-8F49-F1AE8BC1994D}"/>
          </ac:cxnSpMkLst>
        </pc:cxnChg>
        <pc:cxnChg chg="add mod">
          <ac:chgData name="Martin Jakob" userId="b29f0fed70fd886c" providerId="LiveId" clId="{7EF94D34-1326-41F5-8730-CA7AAD1E49EB}" dt="2021-03-11T22:01:57.599" v="153" actId="14100"/>
          <ac:cxnSpMkLst>
            <pc:docMk/>
            <pc:sldMk cId="1917877847" sldId="256"/>
            <ac:cxnSpMk id="35" creationId="{8B9425D7-0625-4617-83A9-53D072A6D4C1}"/>
          </ac:cxnSpMkLst>
        </pc:cxnChg>
        <pc:cxnChg chg="add mod">
          <ac:chgData name="Martin Jakob" userId="b29f0fed70fd886c" providerId="LiveId" clId="{7EF94D34-1326-41F5-8730-CA7AAD1E49EB}" dt="2021-03-11T22:02:05.522" v="156" actId="1076"/>
          <ac:cxnSpMkLst>
            <pc:docMk/>
            <pc:sldMk cId="1917877847" sldId="256"/>
            <ac:cxnSpMk id="37" creationId="{393D228D-B19D-42A7-AEBB-7F527B88D8DE}"/>
          </ac:cxnSpMkLst>
        </pc:cxnChg>
        <pc:cxnChg chg="add">
          <ac:chgData name="Martin Jakob" userId="b29f0fed70fd886c" providerId="LiveId" clId="{7EF94D34-1326-41F5-8730-CA7AAD1E49EB}" dt="2021-03-11T22:02:45.139" v="178" actId="11529"/>
          <ac:cxnSpMkLst>
            <pc:docMk/>
            <pc:sldMk cId="1917877847" sldId="256"/>
            <ac:cxnSpMk id="43" creationId="{182BE378-1E4B-49EE-82E9-164FF929BACA}"/>
          </ac:cxnSpMkLst>
        </pc:cxnChg>
        <pc:cxnChg chg="add mod">
          <ac:chgData name="Martin Jakob" userId="b29f0fed70fd886c" providerId="LiveId" clId="{7EF94D34-1326-41F5-8730-CA7AAD1E49EB}" dt="2021-03-11T22:04:13.492" v="207" actId="14100"/>
          <ac:cxnSpMkLst>
            <pc:docMk/>
            <pc:sldMk cId="1917877847" sldId="256"/>
            <ac:cxnSpMk id="46" creationId="{2ADEF88B-4B9D-47EC-84A3-37FDF359B439}"/>
          </ac:cxnSpMkLst>
        </pc:cxnChg>
        <pc:cxnChg chg="add">
          <ac:chgData name="Martin Jakob" userId="b29f0fed70fd886c" providerId="LiveId" clId="{7EF94D34-1326-41F5-8730-CA7AAD1E49EB}" dt="2021-03-11T22:04:49.748" v="231" actId="11529"/>
          <ac:cxnSpMkLst>
            <pc:docMk/>
            <pc:sldMk cId="1917877847" sldId="256"/>
            <ac:cxnSpMk id="54" creationId="{214EC949-6ACE-45A7-AF7A-031A2264B4C5}"/>
          </ac:cxnSpMkLst>
        </pc:cxnChg>
        <pc:cxnChg chg="add">
          <ac:chgData name="Martin Jakob" userId="b29f0fed70fd886c" providerId="LiveId" clId="{7EF94D34-1326-41F5-8730-CA7AAD1E49EB}" dt="2021-03-11T22:04:59.754" v="232" actId="11529"/>
          <ac:cxnSpMkLst>
            <pc:docMk/>
            <pc:sldMk cId="1917877847" sldId="256"/>
            <ac:cxnSpMk id="56" creationId="{90E084E4-25A6-4491-8349-2A830688CEF5}"/>
          </ac:cxnSpMkLst>
        </pc:cxnChg>
        <pc:cxnChg chg="add">
          <ac:chgData name="Martin Jakob" userId="b29f0fed70fd886c" providerId="LiveId" clId="{7EF94D34-1326-41F5-8730-CA7AAD1E49EB}" dt="2021-03-11T22:05:10.280" v="233" actId="11529"/>
          <ac:cxnSpMkLst>
            <pc:docMk/>
            <pc:sldMk cId="1917877847" sldId="256"/>
            <ac:cxnSpMk id="58" creationId="{FFE3936E-8165-4435-BEC0-07D9A6DBA7C5}"/>
          </ac:cxnSpMkLst>
        </pc:cxnChg>
        <pc:cxnChg chg="add mod">
          <ac:chgData name="Martin Jakob" userId="b29f0fed70fd886c" providerId="LiveId" clId="{7EF94D34-1326-41F5-8730-CA7AAD1E49EB}" dt="2021-03-11T22:05:54.344" v="248" actId="14100"/>
          <ac:cxnSpMkLst>
            <pc:docMk/>
            <pc:sldMk cId="1917877847" sldId="256"/>
            <ac:cxnSpMk id="60" creationId="{712BE536-DA1F-445D-A11D-BBD924CDE0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C87E2-777B-4BA4-95ED-FBDA4AC00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426788-BA1E-4701-B752-21B3693E5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D039CF-2596-461E-80BE-4C6CF3A0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E795-E3F1-40E8-9228-80D900C134BD}" type="datetimeFigureOut">
              <a:rPr lang="de-CH" smtClean="0"/>
              <a:t>11.03.2021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30DE7-1733-45DA-B142-442A606B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E54D74-2CAA-4575-AE99-59714AC3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37A-EE6C-4CF8-A8AD-510A01EB11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48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AAE96-FDBE-4C29-AD3E-4BF7AD9B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70E0F3-7EBA-47ED-B856-57289408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30236-055D-4E4D-A168-623AD1AA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E795-E3F1-40E8-9228-80D900C134BD}" type="datetimeFigureOut">
              <a:rPr lang="de-CH" smtClean="0"/>
              <a:t>11.03.2021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F1321-AC94-4D57-AE56-EB58B6C3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138EE1-C29B-49D5-9FC2-CCAB982A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37A-EE6C-4CF8-A8AD-510A01EB11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57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EB2EAA-D724-4983-BD3F-461C80666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75E31A-5898-480F-B792-CC21578E5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92976-BDC1-4C1D-A0E1-3E986DFE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E795-E3F1-40E8-9228-80D900C134BD}" type="datetimeFigureOut">
              <a:rPr lang="de-CH" smtClean="0"/>
              <a:t>11.03.2021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5450A-499C-4A1D-998E-0C353BA2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1A6F5-1E6B-4A69-8518-56185CD2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37A-EE6C-4CF8-A8AD-510A01EB11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85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2850E-EDAD-4019-82D2-F1311BA7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7187D-56B8-4AFB-8D52-00FBE34A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76CE8-F5DE-4845-BCF6-20121EFE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E795-E3F1-40E8-9228-80D900C134BD}" type="datetimeFigureOut">
              <a:rPr lang="de-CH" smtClean="0"/>
              <a:t>11.03.2021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377E94-4488-4800-AE60-761C8397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884AD-A3D8-40B0-92FE-CC33F681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37A-EE6C-4CF8-A8AD-510A01EB11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82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F4C1C-494C-4205-8727-D086E359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EB831-7316-4326-8100-644236A3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2F34E-7ED9-4626-BC7D-FD39D2C2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E795-E3F1-40E8-9228-80D900C134BD}" type="datetimeFigureOut">
              <a:rPr lang="de-CH" smtClean="0"/>
              <a:t>11.03.2021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D375CD-352C-498E-84F0-DBE45AF0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DCAB9-77A6-4991-9751-C26DDA3E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37A-EE6C-4CF8-A8AD-510A01EB11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666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214C2-ADB8-451B-83EC-A6A3E5CF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C17F7B-3DA2-495C-8902-88D61E6B9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910B0E-D5A2-4730-A368-EAD0FC9ED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087B6B-EC43-4747-B09A-4A991E55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E795-E3F1-40E8-9228-80D900C134BD}" type="datetimeFigureOut">
              <a:rPr lang="de-CH" smtClean="0"/>
              <a:t>11.03.2021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13646-9124-437D-A5FE-BA8C3ACC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5FCC9-E288-40E4-93DD-9F3B76E0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37A-EE6C-4CF8-A8AD-510A01EB11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242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1A8DF-B237-452B-AA1F-4BC3C07F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DC083F-ED23-43CE-96D3-7FC6C747B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6B4F40-26D1-464D-977A-3A2F8D38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606D90-52B1-421A-ABD6-A84D48834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C486ED-8F80-45AA-AC61-23CCB2E8B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5954EE-E5CD-4713-91F0-F28C4D63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E795-E3F1-40E8-9228-80D900C134BD}" type="datetimeFigureOut">
              <a:rPr lang="de-CH" smtClean="0"/>
              <a:t>11.03.2021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26C993-942F-43F2-BE20-F32C7D6A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42085D-428C-4F0F-B1A7-4A34C5B0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37A-EE6C-4CF8-A8AD-510A01EB11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234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D37F8-B493-403E-BD87-044DA726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3C8B23-EE0D-44F4-B6D0-41B54A26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E795-E3F1-40E8-9228-80D900C134BD}" type="datetimeFigureOut">
              <a:rPr lang="de-CH" smtClean="0"/>
              <a:t>11.03.2021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4848AF-4CEF-4FF2-90EF-FD180948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9D7EF3-F937-40D5-BDF8-FE1CB94C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37A-EE6C-4CF8-A8AD-510A01EB11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099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7F8B7F-8285-4272-ABEF-6CDD7848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E795-E3F1-40E8-9228-80D900C134BD}" type="datetimeFigureOut">
              <a:rPr lang="de-CH" smtClean="0"/>
              <a:t>11.03.2021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1634AB-0225-4793-886A-B355ACEE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0F8104-88E5-4707-9E30-4F9B1458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37A-EE6C-4CF8-A8AD-510A01EB11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09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ECC29-CBFB-4F58-B349-E86FB68C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748D9-51CA-4BCB-937F-DFA8424A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88B111-E519-48AD-8CDB-804ECE3D4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A6F0F6-3070-4254-BA8F-38C6FEA5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E795-E3F1-40E8-9228-80D900C134BD}" type="datetimeFigureOut">
              <a:rPr lang="de-CH" smtClean="0"/>
              <a:t>11.03.2021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8874A8-F79F-40EA-8F0B-9B6E266E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B38097-0350-4292-87D8-B29D77A2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37A-EE6C-4CF8-A8AD-510A01EB11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20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F1D9-7F4E-422C-A7D2-AEC79190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A0D607-58AA-4B0B-B5C2-1AD3C204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5D485D-6F72-4237-8873-134DF9BDC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3C5687-90F1-447D-90F3-5E10E1CF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E795-E3F1-40E8-9228-80D900C134BD}" type="datetimeFigureOut">
              <a:rPr lang="de-CH" smtClean="0"/>
              <a:t>11.03.2021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09DE19-F72D-47E5-8C9A-0416E2C3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B84CA5-A5D6-4847-9082-6BE81F24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637A-EE6C-4CF8-A8AD-510A01EB11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238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AA195F-59C6-4960-B473-D8BE9287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185AD9-CE38-403A-8ACA-52E3E39F2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31528C-0BD5-4046-B26C-8AFFFBE1C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E795-E3F1-40E8-9228-80D900C134BD}" type="datetimeFigureOut">
              <a:rPr lang="de-CH" smtClean="0"/>
              <a:t>11.03.2021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9828FC-1AB8-495E-B4B0-E9BC27070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817AD-E0F9-4F9C-A55A-EFCFA1FB1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0637A-EE6C-4CF8-A8AD-510A01EB11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867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Alternativer Prozess 4">
            <a:extLst>
              <a:ext uri="{FF2B5EF4-FFF2-40B4-BE49-F238E27FC236}">
                <a16:creationId xmlns:a16="http://schemas.microsoft.com/office/drawing/2014/main" id="{3DC5B9CC-4BCD-4EFA-A077-DC1588A80F18}"/>
              </a:ext>
            </a:extLst>
          </p:cNvPr>
          <p:cNvSpPr/>
          <p:nvPr/>
        </p:nvSpPr>
        <p:spPr>
          <a:xfrm>
            <a:off x="235819" y="396642"/>
            <a:ext cx="2264980" cy="5623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Print </a:t>
            </a:r>
            <a:r>
              <a:rPr lang="de-CH" dirty="0" err="1"/>
              <a:t>welcome</a:t>
            </a:r>
            <a:r>
              <a:rPr lang="de-CH" dirty="0"/>
              <a:t> </a:t>
            </a:r>
            <a:r>
              <a:rPr lang="de-CH" dirty="0" err="1"/>
              <a:t>message</a:t>
            </a:r>
            <a:endParaRPr lang="de-CH" dirty="0"/>
          </a:p>
        </p:txBody>
      </p:sp>
      <p:sp>
        <p:nvSpPr>
          <p:cNvPr id="6" name="Flussdiagramm: Alternativer Prozess 5">
            <a:extLst>
              <a:ext uri="{FF2B5EF4-FFF2-40B4-BE49-F238E27FC236}">
                <a16:creationId xmlns:a16="http://schemas.microsoft.com/office/drawing/2014/main" id="{19CA140B-712B-430D-991A-59331886D963}"/>
              </a:ext>
            </a:extLst>
          </p:cNvPr>
          <p:cNvSpPr/>
          <p:nvPr/>
        </p:nvSpPr>
        <p:spPr>
          <a:xfrm>
            <a:off x="3171497" y="441432"/>
            <a:ext cx="2264980" cy="5623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Set </a:t>
            </a:r>
            <a:r>
              <a:rPr lang="de-CH" dirty="0" err="1"/>
              <a:t>Lives</a:t>
            </a:r>
            <a:endParaRPr lang="de-CH" dirty="0"/>
          </a:p>
          <a:p>
            <a:pPr algn="ctr"/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hidden</a:t>
            </a:r>
            <a:r>
              <a:rPr lang="de-CH" dirty="0"/>
              <a:t> </a:t>
            </a:r>
            <a:r>
              <a:rPr lang="de-CH" dirty="0" err="1"/>
              <a:t>word</a:t>
            </a:r>
            <a:endParaRPr lang="de-CH" dirty="0"/>
          </a:p>
        </p:txBody>
      </p:sp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AE9283D6-E0FB-49AB-AEC1-B3516352C487}"/>
              </a:ext>
            </a:extLst>
          </p:cNvPr>
          <p:cNvSpPr/>
          <p:nvPr/>
        </p:nvSpPr>
        <p:spPr>
          <a:xfrm>
            <a:off x="3234557" y="1350580"/>
            <a:ext cx="2264980" cy="5623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Ask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guess</a:t>
            </a:r>
            <a:endParaRPr lang="de-CH" dirty="0"/>
          </a:p>
        </p:txBody>
      </p:sp>
      <p:sp>
        <p:nvSpPr>
          <p:cNvPr id="8" name="Flussdiagramm: Zusammenstellen 7">
            <a:extLst>
              <a:ext uri="{FF2B5EF4-FFF2-40B4-BE49-F238E27FC236}">
                <a16:creationId xmlns:a16="http://schemas.microsoft.com/office/drawing/2014/main" id="{96F9F030-A3E6-4B9F-8571-3337A200F28B}"/>
              </a:ext>
            </a:extLst>
          </p:cNvPr>
          <p:cNvSpPr/>
          <p:nvPr/>
        </p:nvSpPr>
        <p:spPr>
          <a:xfrm>
            <a:off x="4058374" y="2296228"/>
            <a:ext cx="635876" cy="562303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Flussdiagramm: Verzweigung 8">
            <a:extLst>
              <a:ext uri="{FF2B5EF4-FFF2-40B4-BE49-F238E27FC236}">
                <a16:creationId xmlns:a16="http://schemas.microsoft.com/office/drawing/2014/main" id="{6C4821A5-031B-4FEF-AFB0-F2B519264D16}"/>
              </a:ext>
            </a:extLst>
          </p:cNvPr>
          <p:cNvSpPr/>
          <p:nvPr/>
        </p:nvSpPr>
        <p:spPr>
          <a:xfrm>
            <a:off x="3444764" y="3420834"/>
            <a:ext cx="1844565" cy="13505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 valid</a:t>
            </a:r>
          </a:p>
          <a:p>
            <a:pPr algn="ctr"/>
            <a:r>
              <a:rPr lang="de-CH" dirty="0"/>
              <a:t>/</a:t>
            </a:r>
          </a:p>
          <a:p>
            <a:pPr algn="ctr"/>
            <a:r>
              <a:rPr lang="de-CH" dirty="0" err="1"/>
              <a:t>correct</a:t>
            </a:r>
            <a:endParaRPr lang="de-CH" dirty="0"/>
          </a:p>
        </p:txBody>
      </p:sp>
      <p:sp>
        <p:nvSpPr>
          <p:cNvPr id="10" name="Flussdiagramm: Alternativer Prozess 9">
            <a:extLst>
              <a:ext uri="{FF2B5EF4-FFF2-40B4-BE49-F238E27FC236}">
                <a16:creationId xmlns:a16="http://schemas.microsoft.com/office/drawing/2014/main" id="{21207F00-E53C-4B0C-98D6-76477A3F6564}"/>
              </a:ext>
            </a:extLst>
          </p:cNvPr>
          <p:cNvSpPr/>
          <p:nvPr/>
        </p:nvSpPr>
        <p:spPr>
          <a:xfrm>
            <a:off x="3207032" y="5717062"/>
            <a:ext cx="2264980" cy="5623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win</a:t>
            </a:r>
            <a:endParaRPr lang="de-CH" dirty="0"/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32C1C88B-70F5-4B3A-9FB7-EAA0ABBD04AA}"/>
              </a:ext>
            </a:extLst>
          </p:cNvPr>
          <p:cNvSpPr/>
          <p:nvPr/>
        </p:nvSpPr>
        <p:spPr>
          <a:xfrm>
            <a:off x="6296040" y="3814972"/>
            <a:ext cx="2264980" cy="5623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Subtract</a:t>
            </a:r>
            <a:r>
              <a:rPr lang="de-CH" dirty="0"/>
              <a:t> </a:t>
            </a:r>
            <a:r>
              <a:rPr lang="de-CH" dirty="0" err="1"/>
              <a:t>life</a:t>
            </a:r>
            <a:endParaRPr lang="de-CH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906F3AD-80A2-446E-ADF4-C9E86F4927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00799" y="677794"/>
            <a:ext cx="670698" cy="4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1755856-05D5-4731-BB2C-364363C2AC2A}"/>
              </a:ext>
            </a:extLst>
          </p:cNvPr>
          <p:cNvCxnSpPr/>
          <p:nvPr/>
        </p:nvCxnSpPr>
        <p:spPr>
          <a:xfrm>
            <a:off x="4339522" y="1003735"/>
            <a:ext cx="0" cy="32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884343C-4792-4618-8E37-B5E4CAB4A4D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339522" y="4766017"/>
            <a:ext cx="0" cy="95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F4CC3EF-EFF7-456E-84E6-D4B9ABB1C38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289329" y="4096124"/>
            <a:ext cx="1006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F21506A-8141-46B9-A0DA-418D67218AC0}"/>
              </a:ext>
            </a:extLst>
          </p:cNvPr>
          <p:cNvSpPr txBox="1"/>
          <p:nvPr/>
        </p:nvSpPr>
        <p:spPr>
          <a:xfrm>
            <a:off x="3812762" y="503314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yes</a:t>
            </a:r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F7B2CCE-4E62-490F-951B-10A85B8618E8}"/>
              </a:ext>
            </a:extLst>
          </p:cNvPr>
          <p:cNvSpPr txBox="1"/>
          <p:nvPr/>
        </p:nvSpPr>
        <p:spPr>
          <a:xfrm>
            <a:off x="5467639" y="36823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no</a:t>
            </a:r>
            <a:endParaRPr lang="de-CH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A6A88B7-0284-4A34-B0C9-A1670C0B2E70}"/>
              </a:ext>
            </a:extLst>
          </p:cNvPr>
          <p:cNvCxnSpPr>
            <a:cxnSpLocks/>
          </p:cNvCxnSpPr>
          <p:nvPr/>
        </p:nvCxnSpPr>
        <p:spPr>
          <a:xfrm>
            <a:off x="4367047" y="1926019"/>
            <a:ext cx="0" cy="150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ssdiagramm: Verzweigung 29">
            <a:extLst>
              <a:ext uri="{FF2B5EF4-FFF2-40B4-BE49-F238E27FC236}">
                <a16:creationId xmlns:a16="http://schemas.microsoft.com/office/drawing/2014/main" id="{BE3EACCA-6D16-4370-B66A-65A416BB1B7E}"/>
              </a:ext>
            </a:extLst>
          </p:cNvPr>
          <p:cNvSpPr/>
          <p:nvPr/>
        </p:nvSpPr>
        <p:spPr>
          <a:xfrm>
            <a:off x="6421820" y="1123117"/>
            <a:ext cx="1844565" cy="13505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Are </a:t>
            </a:r>
            <a:r>
              <a:rPr lang="de-CH" dirty="0" err="1"/>
              <a:t>lives</a:t>
            </a:r>
            <a:r>
              <a:rPr lang="de-CH" dirty="0"/>
              <a:t> &gt; 0?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A131886-80DF-4871-8F49-F1AE8BC1994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281042" y="2473697"/>
            <a:ext cx="63061" cy="13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B9425D7-0625-4617-83A9-53D072A6D4C1}"/>
              </a:ext>
            </a:extLst>
          </p:cNvPr>
          <p:cNvCxnSpPr>
            <a:cxnSpLocks/>
            <a:stCxn id="30" idx="1"/>
            <a:endCxn id="7" idx="3"/>
          </p:cNvCxnSpPr>
          <p:nvPr/>
        </p:nvCxnSpPr>
        <p:spPr>
          <a:xfrm flipH="1" flipV="1">
            <a:off x="5499537" y="1631732"/>
            <a:ext cx="922283" cy="1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93D228D-B19D-42A7-AEBB-7F527B88D8DE}"/>
              </a:ext>
            </a:extLst>
          </p:cNvPr>
          <p:cNvCxnSpPr>
            <a:cxnSpLocks/>
          </p:cNvCxnSpPr>
          <p:nvPr/>
        </p:nvCxnSpPr>
        <p:spPr>
          <a:xfrm flipV="1">
            <a:off x="8269257" y="1798407"/>
            <a:ext cx="8653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Alternativer Prozess 39">
            <a:extLst>
              <a:ext uri="{FF2B5EF4-FFF2-40B4-BE49-F238E27FC236}">
                <a16:creationId xmlns:a16="http://schemas.microsoft.com/office/drawing/2014/main" id="{ABB13CA4-4C57-41A7-8899-700B3138DFA8}"/>
              </a:ext>
            </a:extLst>
          </p:cNvPr>
          <p:cNvSpPr/>
          <p:nvPr/>
        </p:nvSpPr>
        <p:spPr>
          <a:xfrm>
            <a:off x="9134635" y="1517255"/>
            <a:ext cx="2264980" cy="5623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Print fail </a:t>
            </a:r>
            <a:r>
              <a:rPr lang="de-CH" dirty="0" err="1"/>
              <a:t>message</a:t>
            </a:r>
            <a:endParaRPr lang="de-CH" dirty="0"/>
          </a:p>
        </p:txBody>
      </p:sp>
      <p:sp>
        <p:nvSpPr>
          <p:cNvPr id="41" name="Flussdiagramm: Alternativer Prozess 40">
            <a:extLst>
              <a:ext uri="{FF2B5EF4-FFF2-40B4-BE49-F238E27FC236}">
                <a16:creationId xmlns:a16="http://schemas.microsoft.com/office/drawing/2014/main" id="{F8BFF006-35D3-4992-9BB6-19F73BAB8DD0}"/>
              </a:ext>
            </a:extLst>
          </p:cNvPr>
          <p:cNvSpPr/>
          <p:nvPr/>
        </p:nvSpPr>
        <p:spPr>
          <a:xfrm>
            <a:off x="9134635" y="3770550"/>
            <a:ext cx="2264980" cy="5623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Prompt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play</a:t>
            </a:r>
            <a:r>
              <a:rPr lang="de-CH" dirty="0"/>
              <a:t> </a:t>
            </a:r>
            <a:r>
              <a:rPr lang="de-CH" dirty="0" err="1"/>
              <a:t>again</a:t>
            </a:r>
            <a:r>
              <a:rPr lang="de-CH" dirty="0"/>
              <a:t>?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82BE378-1E4B-49EE-82E9-164FF929BACA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10267125" y="2079558"/>
            <a:ext cx="0" cy="169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Zusammenstellen 43">
            <a:extLst>
              <a:ext uri="{FF2B5EF4-FFF2-40B4-BE49-F238E27FC236}">
                <a16:creationId xmlns:a16="http://schemas.microsoft.com/office/drawing/2014/main" id="{3F8903BD-82A9-4EA5-AAE5-50271FF4E33D}"/>
              </a:ext>
            </a:extLst>
          </p:cNvPr>
          <p:cNvSpPr/>
          <p:nvPr/>
        </p:nvSpPr>
        <p:spPr>
          <a:xfrm>
            <a:off x="9949187" y="4569409"/>
            <a:ext cx="635876" cy="562303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ADEF88B-4B9D-47EC-84A3-37FDF359B439}"/>
              </a:ext>
            </a:extLst>
          </p:cNvPr>
          <p:cNvCxnSpPr>
            <a:cxnSpLocks/>
            <a:stCxn id="41" idx="2"/>
            <a:endCxn id="50" idx="0"/>
          </p:cNvCxnSpPr>
          <p:nvPr/>
        </p:nvCxnSpPr>
        <p:spPr>
          <a:xfrm>
            <a:off x="10267125" y="4332853"/>
            <a:ext cx="0" cy="108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Verzweigung 49">
            <a:extLst>
              <a:ext uri="{FF2B5EF4-FFF2-40B4-BE49-F238E27FC236}">
                <a16:creationId xmlns:a16="http://schemas.microsoft.com/office/drawing/2014/main" id="{6EF4218A-D5F3-49B2-88DF-92E06EA3202F}"/>
              </a:ext>
            </a:extLst>
          </p:cNvPr>
          <p:cNvSpPr/>
          <p:nvPr/>
        </p:nvSpPr>
        <p:spPr>
          <a:xfrm>
            <a:off x="9344842" y="5419700"/>
            <a:ext cx="1844565" cy="13505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Play </a:t>
            </a:r>
            <a:r>
              <a:rPr lang="de-CH" dirty="0" err="1"/>
              <a:t>again</a:t>
            </a:r>
            <a:r>
              <a:rPr lang="de-CH" dirty="0"/>
              <a:t>?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081580D-3AAA-46DD-94A1-F224E0EC5047}"/>
              </a:ext>
            </a:extLst>
          </p:cNvPr>
          <p:cNvSpPr txBox="1"/>
          <p:nvPr/>
        </p:nvSpPr>
        <p:spPr>
          <a:xfrm>
            <a:off x="11227857" y="553239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yes</a:t>
            </a:r>
            <a:endParaRPr lang="de-CH" dirty="0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14EC949-6ACE-45A7-AF7A-031A2264B4C5}"/>
              </a:ext>
            </a:extLst>
          </p:cNvPr>
          <p:cNvCxnSpPr>
            <a:stCxn id="50" idx="3"/>
          </p:cNvCxnSpPr>
          <p:nvPr/>
        </p:nvCxnSpPr>
        <p:spPr>
          <a:xfrm>
            <a:off x="11189407" y="6094990"/>
            <a:ext cx="774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0E084E4-25A6-4491-8349-2A830688CEF5}"/>
              </a:ext>
            </a:extLst>
          </p:cNvPr>
          <p:cNvCxnSpPr/>
          <p:nvPr/>
        </p:nvCxnSpPr>
        <p:spPr>
          <a:xfrm flipV="1">
            <a:off x="11964112" y="794759"/>
            <a:ext cx="0" cy="530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FFE3936E-8165-4435-BEC0-07D9A6DBA7C5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5436477" y="722584"/>
            <a:ext cx="6527635" cy="7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Alternativer Prozess 58">
            <a:extLst>
              <a:ext uri="{FF2B5EF4-FFF2-40B4-BE49-F238E27FC236}">
                <a16:creationId xmlns:a16="http://schemas.microsoft.com/office/drawing/2014/main" id="{5881CB75-76ED-4A9B-AD42-5A63441B93D8}"/>
              </a:ext>
            </a:extLst>
          </p:cNvPr>
          <p:cNvSpPr/>
          <p:nvPr/>
        </p:nvSpPr>
        <p:spPr>
          <a:xfrm>
            <a:off x="6599712" y="5854264"/>
            <a:ext cx="2264980" cy="5623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Quit</a:t>
            </a:r>
            <a:r>
              <a:rPr lang="de-CH" dirty="0"/>
              <a:t> game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12BE536-DA1F-445D-A11D-BBD924CDE01E}"/>
              </a:ext>
            </a:extLst>
          </p:cNvPr>
          <p:cNvCxnSpPr>
            <a:cxnSpLocks/>
            <a:stCxn id="50" idx="1"/>
            <a:endCxn id="59" idx="3"/>
          </p:cNvCxnSpPr>
          <p:nvPr/>
        </p:nvCxnSpPr>
        <p:spPr>
          <a:xfrm flipH="1">
            <a:off x="8864692" y="6094990"/>
            <a:ext cx="480150" cy="4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60D0D2D7-C236-4496-9498-0D9F8F922103}"/>
              </a:ext>
            </a:extLst>
          </p:cNvPr>
          <p:cNvSpPr txBox="1"/>
          <p:nvPr/>
        </p:nvSpPr>
        <p:spPr>
          <a:xfrm>
            <a:off x="8950672" y="56052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no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787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Jakob</dc:creator>
  <cp:lastModifiedBy>Martin Jakob</cp:lastModifiedBy>
  <cp:revision>1</cp:revision>
  <dcterms:created xsi:type="dcterms:W3CDTF">2021-03-11T17:36:57Z</dcterms:created>
  <dcterms:modified xsi:type="dcterms:W3CDTF">2021-03-11T22:06:00Z</dcterms:modified>
</cp:coreProperties>
</file>