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2F70A-6ACC-4C79-877F-59DD64694F27}" v="2" dt="2025-06-16T16:00:14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Martin" userId="4070828e-fb0f-419b-872e-e80032f68cc6" providerId="ADAL" clId="{D212F70A-6ACC-4C79-877F-59DD64694F27}"/>
    <pc:docChg chg="undo custSel modSld">
      <pc:chgData name="Jakob Martin" userId="4070828e-fb0f-419b-872e-e80032f68cc6" providerId="ADAL" clId="{D212F70A-6ACC-4C79-877F-59DD64694F27}" dt="2025-06-16T16:01:43.681" v="320" actId="20577"/>
      <pc:docMkLst>
        <pc:docMk/>
      </pc:docMkLst>
      <pc:sldChg chg="modSp mod">
        <pc:chgData name="Jakob Martin" userId="4070828e-fb0f-419b-872e-e80032f68cc6" providerId="ADAL" clId="{D212F70A-6ACC-4C79-877F-59DD64694F27}" dt="2025-06-16T16:01:43.681" v="320" actId="20577"/>
        <pc:sldMkLst>
          <pc:docMk/>
          <pc:sldMk cId="1095328715" sldId="256"/>
        </pc:sldMkLst>
        <pc:spChg chg="mod">
          <ac:chgData name="Jakob Martin" userId="4070828e-fb0f-419b-872e-e80032f68cc6" providerId="ADAL" clId="{D212F70A-6ACC-4C79-877F-59DD64694F27}" dt="2025-06-16T15:55:07.864" v="145" actId="20577"/>
          <ac:spMkLst>
            <pc:docMk/>
            <pc:sldMk cId="1095328715" sldId="256"/>
            <ac:spMk id="7" creationId="{261F9FD8-1EC8-43E9-AB07-F719C708ABDD}"/>
          </ac:spMkLst>
        </pc:spChg>
        <pc:spChg chg="mod">
          <ac:chgData name="Jakob Martin" userId="4070828e-fb0f-419b-872e-e80032f68cc6" providerId="ADAL" clId="{D212F70A-6ACC-4C79-877F-59DD64694F27}" dt="2025-06-16T16:00:18.025" v="278" actId="20577"/>
          <ac:spMkLst>
            <pc:docMk/>
            <pc:sldMk cId="1095328715" sldId="256"/>
            <ac:spMk id="13" creationId="{18099247-5E1B-938F-3BBA-4D0ACA838327}"/>
          </ac:spMkLst>
        </pc:spChg>
        <pc:spChg chg="mod">
          <ac:chgData name="Jakob Martin" userId="4070828e-fb0f-419b-872e-e80032f68cc6" providerId="ADAL" clId="{D212F70A-6ACC-4C79-877F-59DD64694F27}" dt="2025-06-16T15:47:18.400" v="14" actId="20577"/>
          <ac:spMkLst>
            <pc:docMk/>
            <pc:sldMk cId="1095328715" sldId="256"/>
            <ac:spMk id="14" creationId="{E77AA6DE-D724-90E9-A7DC-C3FD5068DDF7}"/>
          </ac:spMkLst>
        </pc:spChg>
        <pc:spChg chg="mod">
          <ac:chgData name="Jakob Martin" userId="4070828e-fb0f-419b-872e-e80032f68cc6" providerId="ADAL" clId="{D212F70A-6ACC-4C79-877F-59DD64694F27}" dt="2025-06-16T16:01:43.681" v="320" actId="20577"/>
          <ac:spMkLst>
            <pc:docMk/>
            <pc:sldMk cId="1095328715" sldId="256"/>
            <ac:spMk id="15" creationId="{AE766D66-13A4-EA5F-E39E-46CA6626C98E}"/>
          </ac:spMkLst>
        </pc:spChg>
        <pc:spChg chg="mod">
          <ac:chgData name="Jakob Martin" userId="4070828e-fb0f-419b-872e-e80032f68cc6" providerId="ADAL" clId="{D212F70A-6ACC-4C79-877F-59DD64694F27}" dt="2025-06-16T15:56:59.268" v="232" actId="1076"/>
          <ac:spMkLst>
            <pc:docMk/>
            <pc:sldMk cId="1095328715" sldId="256"/>
            <ac:spMk id="16" creationId="{F1812C2E-DD99-0DDE-0AF3-DEBCDB5925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CC036-A56B-63A5-5CBB-EE14306F7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1CC48C-6046-860D-1724-5150B20C8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4FFFBB-AD5D-E312-A719-3FF7D9E3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FCB-09CE-491C-9AA8-38581EEC8131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3771B-D8FE-C888-ABA0-178FFAA6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D1B032-B95C-F216-391F-053638BF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F60-C924-4749-8373-2DD612C373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18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7E75E-19D5-B48A-DBF6-9A9EF0A3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79DAC8-E0D5-B880-6243-AC4C3BC38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446770-941D-47DF-DE15-888256AE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FCB-09CE-491C-9AA8-38581EEC8131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2DC641-4817-70DA-67B9-479AB681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9F1B5D-9464-90BB-4B9B-195D7895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F60-C924-4749-8373-2DD612C373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714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AAD634-40F6-0597-7B7B-EA869B671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074B85-83FC-2DCA-B68B-379ECE248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2489C7-E12A-A87F-076A-D64D11FD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FCB-09CE-491C-9AA8-38581EEC8131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6543BC-51AE-8BD3-A96A-1ABAFC3E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CFA7BE-6CB0-92F5-CC8C-7DFAF890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F60-C924-4749-8373-2DD612C373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111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35B03-81F8-6B31-EF59-EA401DCF0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47B72-4F0A-ACA3-7EB2-EA171DFF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E4780-6F2C-4446-706E-351EF5B5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FCB-09CE-491C-9AA8-38581EEC8131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503D1-DDF0-084D-6F6C-1208A8B5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C24C8-B4DE-1A9B-FCD9-938AB1E0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F60-C924-4749-8373-2DD612C373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543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B0528-C395-D047-86D7-1FC1DCFE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28853F-A556-F99F-262B-C715CE55C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987BDA-6C77-5DAE-2961-C772CC1D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FCB-09CE-491C-9AA8-38581EEC8131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2ABD4-D7D5-10B3-154F-A2289003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DF4100-1B6F-294E-8160-452E1669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F60-C924-4749-8373-2DD612C373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732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09E4B-43BA-F3CB-F978-911E2ED9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254EB3-B743-D621-80FA-D4DDE8B53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EA71B1-455E-3AA4-BE7C-C81D04D6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74214D-FA17-F4DB-38B8-F552077E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FCB-09CE-491C-9AA8-38581EEC8131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D8538C-D00C-6170-FCC6-F0CD48B7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D98DD6-C096-4864-7D9F-58B86C32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F60-C924-4749-8373-2DD612C373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69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99478F-447F-B172-DD9C-0B09E567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3CDC21-7487-C72A-F726-9DA44EF5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0380CC-E54E-5426-63C5-2F0FB3244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A3DDD5-C3EE-3436-2AAC-EFDEB9155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A330A9-0FB5-6AB8-5D09-1FC1413D5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7F3DB3-202A-C862-01D9-4A9CF49A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FCB-09CE-491C-9AA8-38581EEC8131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F644E9-D03C-EC7E-803B-C7BDC7F1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1194F1-9278-7DF4-96A7-5BAD94C2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F60-C924-4749-8373-2DD612C373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53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66C60-5B63-844F-8DDB-E930FE4D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262BFA-1CED-B62F-DD01-8E1BE046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FCB-09CE-491C-9AA8-38581EEC8131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4CA889-707B-0F6F-B972-554B9619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C9FBB9-7EA6-D87A-D912-6A10E8E7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F60-C924-4749-8373-2DD612C373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632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CEE9C1-F0D4-4618-CC46-6759378B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FCB-09CE-491C-9AA8-38581EEC8131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AC3BE5-1C8F-5DF4-C713-B49A1898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EB9B04-45BA-A6C3-2B4A-23789FF6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F60-C924-4749-8373-2DD612C373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373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A689B-0BAE-3AAE-E8BD-B587ABB5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091D3-7C60-9ED2-08C0-94BEB484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E962EB-CFEF-B3CF-C356-338F2C2CF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C06DAC-D1A3-C32F-F373-0133B11D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FCB-09CE-491C-9AA8-38581EEC8131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C2BCDA-0143-3316-707B-87294D57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32F7AA-C347-B2EB-7C17-E78D5A05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F60-C924-4749-8373-2DD612C373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597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4008A-85D2-6CDA-0A77-2063B17D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2DBD0D-B526-17D0-FDD3-F42CFC3E0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0280FA-186E-9B0B-9F81-F7E7288D7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4D5587-E19D-597B-C046-B2DCF8D8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FCB-09CE-491C-9AA8-38581EEC8131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F9C05F-E806-699E-ECDF-1684B829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55803F-68A0-2ED7-F64C-CBA272C1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3BF60-C924-4749-8373-2DD612C373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69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AB4E14-99CC-0BC6-D05D-1EFFBA01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5CFCFC-A5C3-5E8C-95BB-DDFE99A58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085A9-C0EB-FD12-5797-5EC6AFEFF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A6FCB-09CE-491C-9AA8-38581EEC8131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773D98-F9E1-F393-4556-341745397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CD8531-2BFA-D972-D327-4ABCC65CB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3BF60-C924-4749-8373-2DD612C3739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707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F5D9350-0C54-48CC-3878-695F86C75175}"/>
              </a:ext>
            </a:extLst>
          </p:cNvPr>
          <p:cNvSpPr/>
          <p:nvPr/>
        </p:nvSpPr>
        <p:spPr>
          <a:xfrm>
            <a:off x="525733" y="383005"/>
            <a:ext cx="5492751" cy="29074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900" dirty="0">
                <a:solidFill>
                  <a:schemeClr val="tx1"/>
                </a:solidFill>
              </a:rPr>
              <a:t>USTRUCT(</a:t>
            </a:r>
            <a:r>
              <a:rPr lang="de-CH" sz="900" dirty="0" err="1">
                <a:solidFill>
                  <a:schemeClr val="tx1"/>
                </a:solidFill>
              </a:rPr>
              <a:t>BlueprintType</a:t>
            </a:r>
            <a:r>
              <a:rPr lang="de-CH" sz="900" dirty="0">
                <a:solidFill>
                  <a:schemeClr val="tx1"/>
                </a:solidFill>
              </a:rPr>
              <a:t>)</a:t>
            </a:r>
          </a:p>
          <a:p>
            <a:r>
              <a:rPr lang="de-CH" sz="900" dirty="0" err="1">
                <a:solidFill>
                  <a:schemeClr val="tx1"/>
                </a:solidFill>
              </a:rPr>
              <a:t>Struct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FAuraQuestInfo</a:t>
            </a:r>
            <a:endParaRPr lang="de-CH" sz="900" dirty="0">
              <a:solidFill>
                <a:schemeClr val="tx1"/>
              </a:solidFill>
            </a:endParaRPr>
          </a:p>
          <a:p>
            <a:r>
              <a:rPr lang="de-CH" sz="900" dirty="0">
                <a:solidFill>
                  <a:schemeClr val="tx1"/>
                </a:solidFill>
              </a:rPr>
              <a:t>{</a:t>
            </a:r>
          </a:p>
          <a:p>
            <a:r>
              <a:rPr lang="de-CH" sz="900" dirty="0" err="1">
                <a:solidFill>
                  <a:schemeClr val="tx1"/>
                </a:solidFill>
              </a:rPr>
              <a:t>FGameplayTag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QuestTag</a:t>
            </a:r>
            <a:endParaRPr lang="de-CH" sz="900" dirty="0">
              <a:solidFill>
                <a:schemeClr val="tx1"/>
              </a:solidFill>
            </a:endParaRPr>
          </a:p>
          <a:p>
            <a:r>
              <a:rPr lang="de-CH" sz="900" dirty="0" err="1">
                <a:solidFill>
                  <a:schemeClr val="tx1"/>
                </a:solidFill>
              </a:rPr>
              <a:t>FGameplayTagContainer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QuestsRequiered</a:t>
            </a:r>
            <a:endParaRPr lang="de-CH" sz="900" dirty="0">
              <a:solidFill>
                <a:schemeClr val="tx1"/>
              </a:solidFill>
            </a:endParaRPr>
          </a:p>
          <a:p>
            <a:r>
              <a:rPr lang="de-CH" sz="900" dirty="0">
                <a:solidFill>
                  <a:schemeClr val="tx1"/>
                </a:solidFill>
              </a:rPr>
              <a:t>Int32 </a:t>
            </a:r>
            <a:r>
              <a:rPr lang="de-CH" sz="900" dirty="0" err="1">
                <a:solidFill>
                  <a:schemeClr val="tx1"/>
                </a:solidFill>
              </a:rPr>
              <a:t>LevelRequirement</a:t>
            </a:r>
            <a:endParaRPr lang="de-CH" sz="900" dirty="0">
              <a:solidFill>
                <a:schemeClr val="tx1"/>
              </a:solidFill>
            </a:endParaRPr>
          </a:p>
          <a:p>
            <a:r>
              <a:rPr lang="de-CH" sz="900" dirty="0" err="1">
                <a:solidFill>
                  <a:schemeClr val="tx1"/>
                </a:solidFill>
              </a:rPr>
              <a:t>Fstring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QuestName</a:t>
            </a:r>
            <a:endParaRPr lang="de-CH" sz="900" dirty="0">
              <a:solidFill>
                <a:schemeClr val="tx1"/>
              </a:solidFill>
            </a:endParaRPr>
          </a:p>
          <a:p>
            <a:r>
              <a:rPr lang="de-CH" sz="900" dirty="0" err="1">
                <a:solidFill>
                  <a:schemeClr val="tx1"/>
                </a:solidFill>
              </a:rPr>
              <a:t>Fstring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QuestDescription</a:t>
            </a:r>
            <a:endParaRPr lang="de-CH" sz="900" dirty="0">
              <a:solidFill>
                <a:schemeClr val="tx1"/>
              </a:solidFill>
            </a:endParaRPr>
          </a:p>
          <a:p>
            <a:r>
              <a:rPr lang="de-CH" sz="900" dirty="0" err="1">
                <a:solidFill>
                  <a:schemeClr val="tx1"/>
                </a:solidFill>
              </a:rPr>
              <a:t>FGameplayTag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QuestStatus</a:t>
            </a:r>
            <a:endParaRPr lang="de-CH" sz="900" dirty="0">
              <a:solidFill>
                <a:schemeClr val="tx1"/>
              </a:solidFill>
            </a:endParaRPr>
          </a:p>
          <a:p>
            <a:r>
              <a:rPr lang="de-CH" sz="900" dirty="0">
                <a:solidFill>
                  <a:schemeClr val="tx1"/>
                </a:solidFill>
              </a:rPr>
              <a:t>Int32 QuestObjectiveCount1</a:t>
            </a:r>
          </a:p>
          <a:p>
            <a:r>
              <a:rPr lang="de-CH" sz="900" dirty="0">
                <a:solidFill>
                  <a:schemeClr val="tx1"/>
                </a:solidFill>
              </a:rPr>
              <a:t>Int32 QuestObjectiveCount2</a:t>
            </a:r>
          </a:p>
          <a:p>
            <a:r>
              <a:rPr lang="de-CH" sz="900" dirty="0">
                <a:solidFill>
                  <a:schemeClr val="tx1"/>
                </a:solidFill>
              </a:rPr>
              <a:t>Int32 QuestObjectiveMax1</a:t>
            </a:r>
          </a:p>
          <a:p>
            <a:r>
              <a:rPr lang="de-CH" sz="900" dirty="0">
                <a:solidFill>
                  <a:schemeClr val="tx1"/>
                </a:solidFill>
              </a:rPr>
              <a:t>Int32 QuestObjectiveMax2</a:t>
            </a:r>
          </a:p>
          <a:p>
            <a:r>
              <a:rPr lang="de-CH" sz="900" dirty="0">
                <a:solidFill>
                  <a:schemeClr val="tx1"/>
                </a:solidFill>
              </a:rPr>
              <a:t>};</a:t>
            </a:r>
          </a:p>
          <a:p>
            <a:endParaRPr lang="de-CH" sz="900" dirty="0">
              <a:solidFill>
                <a:schemeClr val="tx1"/>
              </a:solidFill>
            </a:endParaRPr>
          </a:p>
          <a:p>
            <a:r>
              <a:rPr lang="de-CH" sz="900" dirty="0" err="1">
                <a:solidFill>
                  <a:schemeClr val="tx1"/>
                </a:solidFill>
              </a:rPr>
              <a:t>public</a:t>
            </a:r>
            <a:r>
              <a:rPr lang="de-CH" sz="900" dirty="0">
                <a:solidFill>
                  <a:schemeClr val="tx1"/>
                </a:solidFill>
              </a:rPr>
              <a:t>:</a:t>
            </a:r>
          </a:p>
          <a:p>
            <a:r>
              <a:rPr lang="de-CH" sz="900" dirty="0">
                <a:solidFill>
                  <a:schemeClr val="tx1"/>
                </a:solidFill>
              </a:rPr>
              <a:t>UPROPERTY(</a:t>
            </a:r>
            <a:r>
              <a:rPr lang="de-CH" sz="900" dirty="0" err="1">
                <a:solidFill>
                  <a:schemeClr val="tx1"/>
                </a:solidFill>
              </a:rPr>
              <a:t>EditDefaultsOnly</a:t>
            </a:r>
            <a:r>
              <a:rPr lang="de-CH" sz="900" dirty="0">
                <a:solidFill>
                  <a:schemeClr val="tx1"/>
                </a:solidFill>
              </a:rPr>
              <a:t>, </a:t>
            </a:r>
            <a:r>
              <a:rPr lang="de-CH" sz="900" dirty="0" err="1">
                <a:solidFill>
                  <a:schemeClr val="tx1"/>
                </a:solidFill>
              </a:rPr>
              <a:t>BlueprintReadOnly</a:t>
            </a:r>
            <a:r>
              <a:rPr lang="de-CH" sz="900" dirty="0">
                <a:solidFill>
                  <a:schemeClr val="tx1"/>
                </a:solidFill>
              </a:rPr>
              <a:t>)</a:t>
            </a:r>
          </a:p>
          <a:p>
            <a:r>
              <a:rPr lang="de-CH" sz="900" dirty="0" err="1">
                <a:solidFill>
                  <a:schemeClr val="tx1"/>
                </a:solidFill>
              </a:rPr>
              <a:t>TArray</a:t>
            </a:r>
            <a:r>
              <a:rPr lang="de-CH" sz="900" dirty="0">
                <a:solidFill>
                  <a:schemeClr val="tx1"/>
                </a:solidFill>
              </a:rPr>
              <a:t>&lt;</a:t>
            </a:r>
            <a:r>
              <a:rPr lang="de-CH" sz="900" dirty="0" err="1">
                <a:solidFill>
                  <a:schemeClr val="tx1"/>
                </a:solidFill>
              </a:rPr>
              <a:t>FAuraQuestInfo</a:t>
            </a:r>
            <a:r>
              <a:rPr lang="de-CH" sz="900" dirty="0">
                <a:solidFill>
                  <a:schemeClr val="tx1"/>
                </a:solidFill>
              </a:rPr>
              <a:t>&gt; </a:t>
            </a:r>
            <a:r>
              <a:rPr lang="de-CH" sz="900" dirty="0" err="1">
                <a:solidFill>
                  <a:schemeClr val="tx1"/>
                </a:solidFill>
              </a:rPr>
              <a:t>QuestInformation</a:t>
            </a:r>
            <a:r>
              <a:rPr lang="de-CH" sz="900" dirty="0">
                <a:solidFill>
                  <a:schemeClr val="tx1"/>
                </a:solidFill>
              </a:rPr>
              <a:t>;</a:t>
            </a:r>
          </a:p>
          <a:p>
            <a:endParaRPr lang="de-CH" sz="900" dirty="0">
              <a:solidFill>
                <a:schemeClr val="tx1"/>
              </a:solidFill>
            </a:endParaRPr>
          </a:p>
          <a:p>
            <a:r>
              <a:rPr lang="de-CH" sz="900" dirty="0" err="1">
                <a:solidFill>
                  <a:schemeClr val="tx1"/>
                </a:solidFill>
              </a:rPr>
              <a:t>FAuraQuestInfo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FindQuestInfoForTag</a:t>
            </a:r>
            <a:r>
              <a:rPr lang="de-CH" sz="900" dirty="0">
                <a:solidFill>
                  <a:schemeClr val="tx1"/>
                </a:solidFill>
              </a:rPr>
              <a:t>( </a:t>
            </a:r>
            <a:r>
              <a:rPr lang="de-CH" sz="900" dirty="0" err="1">
                <a:solidFill>
                  <a:schemeClr val="tx1"/>
                </a:solidFill>
              </a:rPr>
              <a:t>const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FGameplayTag</a:t>
            </a:r>
            <a:r>
              <a:rPr lang="de-CH" sz="900" dirty="0">
                <a:solidFill>
                  <a:schemeClr val="tx1"/>
                </a:solidFill>
              </a:rPr>
              <a:t>&amp; </a:t>
            </a:r>
            <a:r>
              <a:rPr lang="de-CH" sz="900" dirty="0" err="1">
                <a:solidFill>
                  <a:schemeClr val="tx1"/>
                </a:solidFill>
              </a:rPr>
              <a:t>QuestTag</a:t>
            </a:r>
            <a:r>
              <a:rPr lang="de-CH" sz="900" dirty="0">
                <a:solidFill>
                  <a:schemeClr val="tx1"/>
                </a:solidFill>
              </a:rPr>
              <a:t>, </a:t>
            </a:r>
            <a:r>
              <a:rPr lang="de-CH" sz="900" dirty="0" err="1">
                <a:solidFill>
                  <a:schemeClr val="tx1"/>
                </a:solidFill>
              </a:rPr>
              <a:t>bool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bLogNotFound</a:t>
            </a:r>
            <a:r>
              <a:rPr lang="de-CH" sz="900" dirty="0">
                <a:solidFill>
                  <a:schemeClr val="tx1"/>
                </a:solidFill>
              </a:rPr>
              <a:t> = </a:t>
            </a:r>
            <a:r>
              <a:rPr lang="de-CH" sz="900" dirty="0" err="1">
                <a:solidFill>
                  <a:schemeClr val="tx1"/>
                </a:solidFill>
              </a:rPr>
              <a:t>false</a:t>
            </a:r>
            <a:r>
              <a:rPr lang="de-CH" sz="900" dirty="0">
                <a:solidFill>
                  <a:schemeClr val="tx1"/>
                </a:solidFill>
              </a:rPr>
              <a:t>) </a:t>
            </a:r>
            <a:r>
              <a:rPr lang="de-CH" sz="900" dirty="0" err="1">
                <a:solidFill>
                  <a:schemeClr val="tx1"/>
                </a:solidFill>
              </a:rPr>
              <a:t>const</a:t>
            </a:r>
            <a:r>
              <a:rPr lang="de-CH" sz="9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0CD7C36-57EC-7206-F19E-F7B2DE57E66E}"/>
              </a:ext>
            </a:extLst>
          </p:cNvPr>
          <p:cNvSpPr txBox="1"/>
          <p:nvPr/>
        </p:nvSpPr>
        <p:spPr>
          <a:xfrm>
            <a:off x="525733" y="84248"/>
            <a:ext cx="299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QuestInfo</a:t>
            </a:r>
            <a:r>
              <a:rPr lang="de-CH" dirty="0"/>
              <a:t> Class - </a:t>
            </a:r>
            <a:r>
              <a:rPr lang="de-CH" dirty="0" err="1"/>
              <a:t>DataAsset</a:t>
            </a:r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1F9FD8-1EC8-43E9-AB07-F719C708ABDD}"/>
              </a:ext>
            </a:extLst>
          </p:cNvPr>
          <p:cNvSpPr/>
          <p:nvPr/>
        </p:nvSpPr>
        <p:spPr>
          <a:xfrm>
            <a:off x="6261902" y="383005"/>
            <a:ext cx="5492751" cy="29074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900" dirty="0">
              <a:solidFill>
                <a:schemeClr val="tx1"/>
              </a:solidFill>
            </a:endParaRPr>
          </a:p>
          <a:p>
            <a:r>
              <a:rPr lang="de-CH" sz="900" dirty="0" err="1">
                <a:solidFill>
                  <a:schemeClr val="tx1"/>
                </a:solidFill>
              </a:rPr>
              <a:t>public</a:t>
            </a:r>
            <a:r>
              <a:rPr lang="de-CH" sz="900" dirty="0">
                <a:solidFill>
                  <a:schemeClr val="tx1"/>
                </a:solidFill>
              </a:rPr>
              <a:t>:</a:t>
            </a:r>
          </a:p>
          <a:p>
            <a:r>
              <a:rPr lang="de-CH" sz="900" dirty="0">
                <a:solidFill>
                  <a:schemeClr val="tx1"/>
                </a:solidFill>
              </a:rPr>
              <a:t>UPROPERTY(</a:t>
            </a:r>
            <a:r>
              <a:rPr lang="de-CH" sz="900" dirty="0" err="1">
                <a:solidFill>
                  <a:schemeClr val="tx1"/>
                </a:solidFill>
              </a:rPr>
              <a:t>BlueprintReadOnly</a:t>
            </a:r>
            <a:r>
              <a:rPr lang="de-CH" sz="900" dirty="0">
                <a:solidFill>
                  <a:schemeClr val="tx1"/>
                </a:solidFill>
              </a:rPr>
              <a:t>)</a:t>
            </a:r>
          </a:p>
          <a:p>
            <a:r>
              <a:rPr lang="de-CH" sz="900" dirty="0" err="1">
                <a:solidFill>
                  <a:schemeClr val="tx1"/>
                </a:solidFill>
              </a:rPr>
              <a:t>TArray</a:t>
            </a:r>
            <a:r>
              <a:rPr lang="de-CH" sz="900" dirty="0">
                <a:solidFill>
                  <a:schemeClr val="tx1"/>
                </a:solidFill>
              </a:rPr>
              <a:t>&lt;</a:t>
            </a:r>
            <a:r>
              <a:rPr lang="de-CH" sz="900" dirty="0" err="1">
                <a:solidFill>
                  <a:schemeClr val="tx1"/>
                </a:solidFill>
              </a:rPr>
              <a:t>FAuraQuestInfo</a:t>
            </a:r>
            <a:r>
              <a:rPr lang="de-CH" sz="900" dirty="0">
                <a:solidFill>
                  <a:schemeClr val="tx1"/>
                </a:solidFill>
              </a:rPr>
              <a:t>&gt; </a:t>
            </a:r>
            <a:r>
              <a:rPr lang="de-CH" sz="900" dirty="0" err="1">
                <a:solidFill>
                  <a:schemeClr val="tx1"/>
                </a:solidFill>
              </a:rPr>
              <a:t>ActiveQuests</a:t>
            </a:r>
            <a:r>
              <a:rPr lang="de-CH" sz="900" dirty="0">
                <a:solidFill>
                  <a:schemeClr val="tx1"/>
                </a:solidFill>
              </a:rPr>
              <a:t>;</a:t>
            </a:r>
          </a:p>
          <a:p>
            <a:endParaRPr lang="de-CH" sz="900" dirty="0">
              <a:solidFill>
                <a:schemeClr val="tx1"/>
              </a:solidFill>
            </a:endParaRPr>
          </a:p>
          <a:p>
            <a:r>
              <a:rPr lang="de-CH" sz="900" dirty="0">
                <a:solidFill>
                  <a:schemeClr val="tx1"/>
                </a:solidFill>
              </a:rPr>
              <a:t>UPROPERTY(</a:t>
            </a:r>
            <a:r>
              <a:rPr lang="de-CH" sz="900" dirty="0" err="1">
                <a:solidFill>
                  <a:schemeClr val="tx1"/>
                </a:solidFill>
              </a:rPr>
              <a:t>BlueprintReadOnly</a:t>
            </a:r>
            <a:r>
              <a:rPr lang="de-CH" sz="900" dirty="0">
                <a:solidFill>
                  <a:schemeClr val="tx1"/>
                </a:solidFill>
              </a:rPr>
              <a:t>)</a:t>
            </a:r>
          </a:p>
          <a:p>
            <a:r>
              <a:rPr lang="de-CH" sz="900" dirty="0" err="1">
                <a:solidFill>
                  <a:schemeClr val="tx1"/>
                </a:solidFill>
              </a:rPr>
              <a:t>TArray</a:t>
            </a:r>
            <a:r>
              <a:rPr lang="de-CH" sz="900" dirty="0">
                <a:solidFill>
                  <a:schemeClr val="tx1"/>
                </a:solidFill>
              </a:rPr>
              <a:t>&lt;</a:t>
            </a:r>
            <a:r>
              <a:rPr lang="de-CH" sz="900" dirty="0" err="1">
                <a:solidFill>
                  <a:schemeClr val="tx1"/>
                </a:solidFill>
              </a:rPr>
              <a:t>FAuraQuestInfo</a:t>
            </a:r>
            <a:r>
              <a:rPr lang="de-CH" sz="900" dirty="0">
                <a:solidFill>
                  <a:schemeClr val="tx1"/>
                </a:solidFill>
              </a:rPr>
              <a:t>&gt; </a:t>
            </a:r>
            <a:r>
              <a:rPr lang="de-CH" sz="900" dirty="0" err="1">
                <a:solidFill>
                  <a:schemeClr val="tx1"/>
                </a:solidFill>
              </a:rPr>
              <a:t>CompletedQuests</a:t>
            </a:r>
            <a:r>
              <a:rPr lang="de-CH" sz="900" dirty="0">
                <a:solidFill>
                  <a:schemeClr val="tx1"/>
                </a:solidFill>
              </a:rPr>
              <a:t>;</a:t>
            </a:r>
          </a:p>
          <a:p>
            <a:endParaRPr lang="de-CH" sz="900" dirty="0">
              <a:solidFill>
                <a:schemeClr val="tx1"/>
              </a:solidFill>
            </a:endParaRPr>
          </a:p>
          <a:p>
            <a:r>
              <a:rPr lang="de-CH" sz="900" dirty="0">
                <a:solidFill>
                  <a:schemeClr val="tx1"/>
                </a:solidFill>
              </a:rPr>
              <a:t>UPROPERTY(</a:t>
            </a:r>
            <a:r>
              <a:rPr lang="de-CH" sz="900" dirty="0" err="1">
                <a:solidFill>
                  <a:schemeClr val="tx1"/>
                </a:solidFill>
              </a:rPr>
              <a:t>BlueprintReadOnly</a:t>
            </a:r>
            <a:r>
              <a:rPr lang="de-CH" sz="900" dirty="0">
                <a:solidFill>
                  <a:schemeClr val="tx1"/>
                </a:solidFill>
              </a:rPr>
              <a:t>)</a:t>
            </a:r>
          </a:p>
          <a:p>
            <a:r>
              <a:rPr lang="de-CH" sz="900" dirty="0" err="1">
                <a:solidFill>
                  <a:schemeClr val="tx1"/>
                </a:solidFill>
              </a:rPr>
              <a:t>TArray</a:t>
            </a:r>
            <a:r>
              <a:rPr lang="de-CH" sz="900" dirty="0">
                <a:solidFill>
                  <a:schemeClr val="tx1"/>
                </a:solidFill>
              </a:rPr>
              <a:t>&lt;</a:t>
            </a:r>
            <a:r>
              <a:rPr lang="de-CH" sz="900" dirty="0" err="1">
                <a:solidFill>
                  <a:schemeClr val="tx1"/>
                </a:solidFill>
              </a:rPr>
              <a:t>FAuraQuestInfo</a:t>
            </a:r>
            <a:r>
              <a:rPr lang="de-CH" sz="900" dirty="0">
                <a:solidFill>
                  <a:schemeClr val="tx1"/>
                </a:solidFill>
              </a:rPr>
              <a:t>&gt; </a:t>
            </a:r>
            <a:r>
              <a:rPr lang="de-CH" sz="900" dirty="0" err="1">
                <a:solidFill>
                  <a:schemeClr val="tx1"/>
                </a:solidFill>
              </a:rPr>
              <a:t>FailedQuests</a:t>
            </a:r>
            <a:r>
              <a:rPr lang="de-CH" sz="900" dirty="0">
                <a:solidFill>
                  <a:schemeClr val="tx1"/>
                </a:solidFill>
              </a:rPr>
              <a:t>;</a:t>
            </a:r>
          </a:p>
          <a:p>
            <a:endParaRPr lang="de-CH" sz="900" dirty="0">
              <a:solidFill>
                <a:schemeClr val="tx1"/>
              </a:solidFill>
            </a:endParaRPr>
          </a:p>
          <a:p>
            <a:r>
              <a:rPr lang="de-CH" sz="900" dirty="0">
                <a:solidFill>
                  <a:schemeClr val="tx1"/>
                </a:solidFill>
              </a:rPr>
              <a:t>UFUNCTION(</a:t>
            </a:r>
            <a:r>
              <a:rPr lang="de-CH" sz="900" dirty="0" err="1">
                <a:solidFill>
                  <a:schemeClr val="tx1"/>
                </a:solidFill>
              </a:rPr>
              <a:t>BlueprintCallable</a:t>
            </a:r>
            <a:r>
              <a:rPr lang="de-CH" sz="900" dirty="0">
                <a:solidFill>
                  <a:schemeClr val="tx1"/>
                </a:solidFill>
              </a:rPr>
              <a:t>)</a:t>
            </a:r>
          </a:p>
          <a:p>
            <a:r>
              <a:rPr lang="de-CH" sz="900" dirty="0" err="1">
                <a:solidFill>
                  <a:schemeClr val="tx1"/>
                </a:solidFill>
              </a:rPr>
              <a:t>FGameplayTag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GetAuraQuestStatus</a:t>
            </a:r>
            <a:r>
              <a:rPr lang="de-CH" sz="900" dirty="0">
                <a:solidFill>
                  <a:schemeClr val="tx1"/>
                </a:solidFill>
              </a:rPr>
              <a:t>(</a:t>
            </a:r>
            <a:r>
              <a:rPr lang="de-CH" sz="900" dirty="0" err="1">
                <a:solidFill>
                  <a:schemeClr val="tx1"/>
                </a:solidFill>
              </a:rPr>
              <a:t>FGameplayTag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QuestTag</a:t>
            </a:r>
            <a:r>
              <a:rPr lang="de-CH" sz="900" dirty="0">
                <a:solidFill>
                  <a:schemeClr val="tx1"/>
                </a:solidFill>
              </a:rPr>
              <a:t>)</a:t>
            </a:r>
          </a:p>
          <a:p>
            <a:endParaRPr lang="de-CH" sz="900" dirty="0">
              <a:solidFill>
                <a:schemeClr val="tx1"/>
              </a:solidFill>
            </a:endParaRPr>
          </a:p>
          <a:p>
            <a:r>
              <a:rPr lang="de-CH" sz="900" dirty="0">
                <a:solidFill>
                  <a:schemeClr val="tx1"/>
                </a:solidFill>
              </a:rPr>
              <a:t>UFUNCTION(</a:t>
            </a:r>
            <a:r>
              <a:rPr lang="de-CH" sz="900" dirty="0" err="1">
                <a:solidFill>
                  <a:schemeClr val="tx1"/>
                </a:solidFill>
              </a:rPr>
              <a:t>BlueprintCallable</a:t>
            </a:r>
            <a:r>
              <a:rPr lang="de-CH" sz="900" dirty="0">
                <a:solidFill>
                  <a:schemeClr val="tx1"/>
                </a:solidFill>
              </a:rPr>
              <a:t>)</a:t>
            </a:r>
          </a:p>
          <a:p>
            <a:r>
              <a:rPr lang="de-CH" sz="900" dirty="0" err="1">
                <a:solidFill>
                  <a:schemeClr val="tx1"/>
                </a:solidFill>
              </a:rPr>
              <a:t>void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SetAuraQuestStatus</a:t>
            </a:r>
            <a:r>
              <a:rPr lang="de-CH" sz="900" dirty="0">
                <a:solidFill>
                  <a:schemeClr val="tx1"/>
                </a:solidFill>
              </a:rPr>
              <a:t>(</a:t>
            </a:r>
            <a:r>
              <a:rPr lang="de-CH" sz="900" dirty="0" err="1">
                <a:solidFill>
                  <a:schemeClr val="tx1"/>
                </a:solidFill>
              </a:rPr>
              <a:t>FGameplayTag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QuestTag</a:t>
            </a:r>
            <a:r>
              <a:rPr lang="de-CH" sz="900" dirty="0">
                <a:solidFill>
                  <a:schemeClr val="tx1"/>
                </a:solidFill>
              </a:rPr>
              <a:t>, </a:t>
            </a:r>
            <a:r>
              <a:rPr lang="de-CH" sz="900" dirty="0" err="1">
                <a:solidFill>
                  <a:schemeClr val="tx1"/>
                </a:solidFill>
              </a:rPr>
              <a:t>FGameplayTag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QuestStatusTag</a:t>
            </a:r>
            <a:r>
              <a:rPr lang="de-CH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C3B63E5-EFB3-E414-149B-E18974D1BF52}"/>
              </a:ext>
            </a:extLst>
          </p:cNvPr>
          <p:cNvSpPr txBox="1"/>
          <p:nvPr/>
        </p:nvSpPr>
        <p:spPr>
          <a:xfrm>
            <a:off x="6261902" y="84248"/>
            <a:ext cx="178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AuraPlayerState</a:t>
            </a:r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8099247-5E1B-938F-3BBA-4D0ACA838327}"/>
              </a:ext>
            </a:extLst>
          </p:cNvPr>
          <p:cNvSpPr/>
          <p:nvPr/>
        </p:nvSpPr>
        <p:spPr>
          <a:xfrm>
            <a:off x="525733" y="3727757"/>
            <a:ext cx="11228920" cy="121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900" dirty="0" err="1">
                <a:solidFill>
                  <a:schemeClr val="tx1"/>
                </a:solidFill>
              </a:rPr>
              <a:t>public</a:t>
            </a:r>
            <a:r>
              <a:rPr lang="de-CH" sz="900" dirty="0">
                <a:solidFill>
                  <a:schemeClr val="tx1"/>
                </a:solidFill>
              </a:rPr>
              <a:t>:</a:t>
            </a:r>
          </a:p>
          <a:p>
            <a:endParaRPr lang="de-CH" sz="900" dirty="0">
              <a:solidFill>
                <a:schemeClr val="tx1"/>
              </a:solidFill>
            </a:endParaRPr>
          </a:p>
          <a:p>
            <a:r>
              <a:rPr lang="de-CH" sz="900" dirty="0">
                <a:solidFill>
                  <a:schemeClr val="tx1"/>
                </a:solidFill>
              </a:rPr>
              <a:t>UFUNCTION(</a:t>
            </a:r>
            <a:r>
              <a:rPr lang="de-CH" sz="900" dirty="0" err="1">
                <a:solidFill>
                  <a:schemeClr val="tx1"/>
                </a:solidFill>
              </a:rPr>
              <a:t>BlueprintNativeEvent</a:t>
            </a:r>
            <a:r>
              <a:rPr lang="de-CH" sz="900" dirty="0">
                <a:solidFill>
                  <a:schemeClr val="tx1"/>
                </a:solidFill>
              </a:rPr>
              <a:t>)</a:t>
            </a:r>
          </a:p>
          <a:p>
            <a:r>
              <a:rPr lang="de-CH" sz="900" dirty="0" err="1">
                <a:solidFill>
                  <a:schemeClr val="tx1"/>
                </a:solidFill>
              </a:rPr>
              <a:t>void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StartQuest</a:t>
            </a:r>
            <a:r>
              <a:rPr lang="de-CH" sz="900" dirty="0">
                <a:solidFill>
                  <a:schemeClr val="tx1"/>
                </a:solidFill>
              </a:rPr>
              <a:t>(</a:t>
            </a:r>
            <a:r>
              <a:rPr lang="de-CH" sz="900" dirty="0" err="1">
                <a:solidFill>
                  <a:schemeClr val="tx1"/>
                </a:solidFill>
              </a:rPr>
              <a:t>FGameplayTag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QuestTag</a:t>
            </a:r>
            <a:r>
              <a:rPr lang="de-CH" sz="900" dirty="0">
                <a:solidFill>
                  <a:schemeClr val="tx1"/>
                </a:solidFill>
              </a:rPr>
              <a:t>)</a:t>
            </a:r>
          </a:p>
          <a:p>
            <a:endParaRPr lang="de-CH" sz="900" dirty="0">
              <a:solidFill>
                <a:schemeClr val="tx1"/>
              </a:solidFill>
            </a:endParaRPr>
          </a:p>
          <a:p>
            <a:r>
              <a:rPr lang="de-CH" sz="900" dirty="0">
                <a:solidFill>
                  <a:schemeClr val="tx1"/>
                </a:solidFill>
              </a:rPr>
              <a:t>UFUNCTION(</a:t>
            </a:r>
            <a:r>
              <a:rPr lang="de-CH" sz="900" dirty="0" err="1">
                <a:solidFill>
                  <a:schemeClr val="tx1"/>
                </a:solidFill>
              </a:rPr>
              <a:t>BlueprintNativeEvent</a:t>
            </a:r>
            <a:r>
              <a:rPr lang="de-CH" sz="900" dirty="0">
                <a:solidFill>
                  <a:schemeClr val="tx1"/>
                </a:solidFill>
              </a:rPr>
              <a:t>)</a:t>
            </a:r>
          </a:p>
          <a:p>
            <a:r>
              <a:rPr lang="de-CH" sz="900" dirty="0" err="1">
                <a:solidFill>
                  <a:schemeClr val="tx1"/>
                </a:solidFill>
              </a:rPr>
              <a:t>void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UpdateQuestStatus</a:t>
            </a:r>
            <a:r>
              <a:rPr lang="de-CH" sz="900" dirty="0">
                <a:solidFill>
                  <a:schemeClr val="tx1"/>
                </a:solidFill>
              </a:rPr>
              <a:t>(</a:t>
            </a:r>
            <a:r>
              <a:rPr lang="de-CH" sz="900" dirty="0" err="1">
                <a:solidFill>
                  <a:schemeClr val="tx1"/>
                </a:solidFill>
              </a:rPr>
              <a:t>FGameplayTag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QuestStatus</a:t>
            </a:r>
            <a:r>
              <a:rPr lang="de-CH" sz="900" dirty="0">
                <a:solidFill>
                  <a:schemeClr val="tx1"/>
                </a:solidFill>
              </a:rPr>
              <a:t>, int32 QuestObjectiveCount1, int32 QuestObjectiveCount2)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77AA6DE-D724-90E9-A7DC-C3FD5068DDF7}"/>
              </a:ext>
            </a:extLst>
          </p:cNvPr>
          <p:cNvSpPr txBox="1"/>
          <p:nvPr/>
        </p:nvSpPr>
        <p:spPr>
          <a:xfrm>
            <a:off x="525733" y="3429000"/>
            <a:ext cx="169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PlayerInterface</a:t>
            </a:r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E766D66-13A4-EA5F-E39E-46CA6626C98E}"/>
              </a:ext>
            </a:extLst>
          </p:cNvPr>
          <p:cNvSpPr/>
          <p:nvPr/>
        </p:nvSpPr>
        <p:spPr>
          <a:xfrm>
            <a:off x="525733" y="5284304"/>
            <a:ext cx="11228920" cy="121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900" dirty="0" err="1">
                <a:solidFill>
                  <a:schemeClr val="tx1"/>
                </a:solidFill>
              </a:rPr>
              <a:t>public</a:t>
            </a:r>
            <a:r>
              <a:rPr lang="de-CH" sz="900" dirty="0">
                <a:solidFill>
                  <a:schemeClr val="tx1"/>
                </a:solidFill>
              </a:rPr>
              <a:t>:</a:t>
            </a:r>
          </a:p>
          <a:p>
            <a:r>
              <a:rPr lang="de-CH" sz="900" dirty="0">
                <a:solidFill>
                  <a:schemeClr val="tx1"/>
                </a:solidFill>
              </a:rPr>
              <a:t>virtual </a:t>
            </a:r>
            <a:r>
              <a:rPr lang="de-CH" sz="900" dirty="0" err="1">
                <a:solidFill>
                  <a:schemeClr val="tx1"/>
                </a:solidFill>
              </a:rPr>
              <a:t>void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StartQuest_Implementation</a:t>
            </a:r>
            <a:r>
              <a:rPr lang="de-CH" sz="900" dirty="0">
                <a:solidFill>
                  <a:schemeClr val="tx1"/>
                </a:solidFill>
              </a:rPr>
              <a:t>(</a:t>
            </a:r>
            <a:r>
              <a:rPr lang="de-CH" sz="900" dirty="0" err="1">
                <a:solidFill>
                  <a:schemeClr val="tx1"/>
                </a:solidFill>
              </a:rPr>
              <a:t>FGameplayTag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QuestTag</a:t>
            </a:r>
            <a:r>
              <a:rPr lang="de-CH" sz="900" dirty="0">
                <a:solidFill>
                  <a:schemeClr val="tx1"/>
                </a:solidFill>
              </a:rPr>
              <a:t>)</a:t>
            </a:r>
          </a:p>
          <a:p>
            <a:r>
              <a:rPr lang="de-CH" sz="900" dirty="0" err="1">
                <a:solidFill>
                  <a:schemeClr val="tx1"/>
                </a:solidFill>
              </a:rPr>
              <a:t>void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UpdateQuestStatus_Implementation</a:t>
            </a:r>
            <a:r>
              <a:rPr lang="de-CH" sz="900" dirty="0">
                <a:solidFill>
                  <a:schemeClr val="tx1"/>
                </a:solidFill>
              </a:rPr>
              <a:t>(</a:t>
            </a:r>
            <a:r>
              <a:rPr lang="de-CH" sz="900" dirty="0" err="1">
                <a:solidFill>
                  <a:schemeClr val="tx1"/>
                </a:solidFill>
              </a:rPr>
              <a:t>FGameplayTag</a:t>
            </a:r>
            <a:r>
              <a:rPr lang="de-CH" sz="900" dirty="0">
                <a:solidFill>
                  <a:schemeClr val="tx1"/>
                </a:solidFill>
              </a:rPr>
              <a:t> </a:t>
            </a:r>
            <a:r>
              <a:rPr lang="de-CH" sz="900" dirty="0" err="1">
                <a:solidFill>
                  <a:schemeClr val="tx1"/>
                </a:solidFill>
              </a:rPr>
              <a:t>QuestStatus</a:t>
            </a:r>
            <a:r>
              <a:rPr lang="de-CH" sz="900" dirty="0">
                <a:solidFill>
                  <a:schemeClr val="tx1"/>
                </a:solidFill>
              </a:rPr>
              <a:t>, int32 QuestObjectiveCount1, int32 </a:t>
            </a:r>
            <a:r>
              <a:rPr lang="de-CH" sz="900">
                <a:solidFill>
                  <a:schemeClr val="tx1"/>
                </a:solidFill>
              </a:rPr>
              <a:t>QuestObjectiveCount2)</a:t>
            </a:r>
          </a:p>
          <a:p>
            <a:endParaRPr lang="de-CH" sz="900" dirty="0">
              <a:solidFill>
                <a:schemeClr val="tx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1812C2E-DD99-0DDE-0AF3-DEBCDB592526}"/>
              </a:ext>
            </a:extLst>
          </p:cNvPr>
          <p:cNvSpPr txBox="1"/>
          <p:nvPr/>
        </p:nvSpPr>
        <p:spPr>
          <a:xfrm>
            <a:off x="525733" y="4985547"/>
            <a:ext cx="164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AuraCharacter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9532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Breitbild</PresentationFormat>
  <Paragraphs>50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Jakob</dc:creator>
  <cp:lastModifiedBy>Martin Jakob</cp:lastModifiedBy>
  <cp:revision>1</cp:revision>
  <dcterms:created xsi:type="dcterms:W3CDTF">2025-06-16T06:13:43Z</dcterms:created>
  <dcterms:modified xsi:type="dcterms:W3CDTF">2025-06-16T16:01:51Z</dcterms:modified>
</cp:coreProperties>
</file>