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230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91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99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899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680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13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85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89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41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536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8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0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57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448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7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4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088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A8BB6C-A8EE-47FD-B1C8-2A2CA5712927}" type="datetimeFigureOut">
              <a:rPr lang="tr-TR" smtClean="0"/>
              <a:t>16.05.2023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086C4-624A-4421-9C6D-C9B13365DB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76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9A9799-0861-2819-AB56-D1E8EEDF9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496" y="881576"/>
            <a:ext cx="8825658" cy="4772465"/>
          </a:xfrm>
        </p:spPr>
        <p:txBody>
          <a:bodyPr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 JIGGLYPUFF</a:t>
            </a:r>
            <a:br>
              <a:rPr lang="tr-T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Autodata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 Seti ile </a:t>
            </a:r>
            <a:r>
              <a:rPr lang="tr-T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Frekans Modellerinin Kurulması ve Baz Prim Tahmini Yapılması 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D550A1-EDC5-F6C3-1C04-655C912EB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496" y="5115004"/>
            <a:ext cx="8825658" cy="8614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Serdar ekiz –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burak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çiftçi  </a:t>
            </a:r>
          </a:p>
          <a:p>
            <a:pPr algn="ctr"/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olkan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berke gölbaşı – kardelen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ağdağ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8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E577C7-FE4D-797E-27D7-16B30D1D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04" y="16620"/>
            <a:ext cx="10312823" cy="1400530"/>
          </a:xfrm>
        </p:spPr>
        <p:txBody>
          <a:bodyPr/>
          <a:lstStyle/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Bilgileri</a:t>
            </a:r>
            <a:b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Yüksek </a:t>
            </a:r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Kardinalite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Dengesizlik İçeren Değişkenlerin Çıkarılması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A2C5603-F08F-7727-EB48-1F05D16B1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4" y="1603717"/>
            <a:ext cx="4685747" cy="503928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9358A3E-7699-9A1F-F64B-5B1A74967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7" y="1603717"/>
            <a:ext cx="7114769" cy="140053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28B7776-16DC-EF50-E7D7-BEFDE30A7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6" y="3190815"/>
            <a:ext cx="7114769" cy="1099832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6F043E57-9A39-0F99-EFEF-43DF2E9DB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6" y="4718124"/>
            <a:ext cx="5739620" cy="15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1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C35954-A254-8DF4-C668-A8DD4DEB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8" y="0"/>
            <a:ext cx="10049853" cy="2052918"/>
          </a:xfrm>
        </p:spPr>
        <p:txBody>
          <a:bodyPr/>
          <a:lstStyle/>
          <a:p>
            <a:pPr algn="ctr"/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Bilgileri</a:t>
            </a:r>
            <a:b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Geriye Kalan Değişkenlerden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Null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Değerler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Barındırınların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Kategorikler İçin En Çok Tekrar Eden, Sayısallar İçin </a:t>
            </a:r>
            <a:r>
              <a:rPr kumimoji="0" lang="tr-TR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Median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Değerine Göre Doldurulması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938313-327D-410E-6297-04050DE5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0" y="2233402"/>
            <a:ext cx="3350103" cy="4448752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5E85CBF-4997-9489-6B2A-F952EA762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93" y="2233402"/>
            <a:ext cx="4609524" cy="119559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2B53D5A-34D5-5236-D4AA-E0DF5915A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93" y="3631704"/>
            <a:ext cx="2452883" cy="205291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61F1878-959B-E2AB-74C8-C750C4CFB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31" y="3631704"/>
            <a:ext cx="1939486" cy="1460799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5476C4D-FFC7-035D-2C9A-5928AE1F1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819" y="2233403"/>
            <a:ext cx="3621914" cy="44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C58D03-D753-BC95-AE85-C0171B78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pPr algn="ctr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Frekans Modelinin Düzenlemeler Yapılmadan ve Yapıldıktan Sonraki Sonuçları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2E70FF4-2F04-D57B-5948-F24968EA1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169"/>
            <a:ext cx="5725551" cy="333715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56F4407-F27C-2972-FA0D-BC3160C28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0344"/>
            <a:ext cx="5725551" cy="190765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C8CE310-178B-B279-5F4A-6460FC034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95" y="1094169"/>
            <a:ext cx="6311705" cy="333715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0620F7F-E15B-583E-2FA8-747BA7653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95" y="4950343"/>
            <a:ext cx="6311705" cy="190765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E5BCCD1-FE49-44D8-B80F-E77F2397A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58" y="2883876"/>
            <a:ext cx="3094893" cy="206646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CE7C2476-6946-984F-EF39-259C9802DC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883875"/>
            <a:ext cx="3048000" cy="20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5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500290-0C8F-50A2-DF86-C97BED28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Modelinin </a:t>
            </a:r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Düzenlemeler Yapılmadan ve Yapıldıktan Sonraki Sonuçları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05DA539-D254-48AA-CECB-5E8093355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412" y="1114906"/>
            <a:ext cx="5821097" cy="338452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BD8F626-6092-B525-B6EB-B75EF2AB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5306"/>
            <a:ext cx="5776685" cy="1962694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6574CA8-5530-C114-03E4-FE67AFFE3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2476366"/>
            <a:ext cx="3272636" cy="2418939"/>
          </a:xfr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74AFDF8-9E08-624B-DE8A-E02D0D8F8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113352"/>
            <a:ext cx="6299200" cy="3384523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2C42F1CD-F8C0-A342-74DA-809A034CE1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902" y="2476366"/>
            <a:ext cx="3484097" cy="241738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ADFCE225-9DFE-2270-3395-534A130FD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8" y="4893752"/>
            <a:ext cx="6299201" cy="19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0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CC99D4-F740-95F0-5269-1D66C681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pPr algn="ctr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Modelinde Toplam Veri Sayısı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5D1344A-4B9F-238F-F474-61672C90B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6" y="1400530"/>
            <a:ext cx="3250887" cy="75182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16A0CBA-0AAB-BD2E-8712-0B6675F73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5" y="2313867"/>
            <a:ext cx="3250888" cy="44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03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847</TotalTime>
  <Words>84</Words>
  <Application>Microsoft Office PowerPoint</Application>
  <PresentationFormat>Geniş ekran</PresentationFormat>
  <Paragraphs>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İyon</vt:lpstr>
      <vt:lpstr>GRUP JIGGLYPUFF  Autodata Veri Seti ile Severity ve Frekans Modellerinin Kurulması ve Baz Prim Tahmini Yapılması  </vt:lpstr>
      <vt:lpstr>Data Bilgileri Yüksek Kardinalite ve Dengesizlik İçeren Değişkenlerin Çıkarılması </vt:lpstr>
      <vt:lpstr>Data Bilgileri Geriye Kalan Değişkenlerden Null Değerler Barındırınların Kategorikler İçin En Çok Tekrar Eden, Sayısallar İçin Median Değerine Göre Doldurulması</vt:lpstr>
      <vt:lpstr>Frekans Modelinin Düzenlemeler Yapılmadan ve Yapıldıktan Sonraki Sonuçları</vt:lpstr>
      <vt:lpstr>Severity Modelinin Düzenlemeler Yapılmadan ve Yapıldıktan Sonraki Sonuçları</vt:lpstr>
      <vt:lpstr>Severity Modelinde Toplam Veri Sayısı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 JIGGLYPUFF  Autodata Veri Setinin ile Severity ve Frekans Modellerinin Kurulması ve Baz Prim Tahmini Yapılması  </dc:title>
  <dc:creator>Asus</dc:creator>
  <cp:lastModifiedBy>Asus</cp:lastModifiedBy>
  <cp:revision>6</cp:revision>
  <dcterms:created xsi:type="dcterms:W3CDTF">2023-05-05T15:26:26Z</dcterms:created>
  <dcterms:modified xsi:type="dcterms:W3CDTF">2023-05-15T23:36:02Z</dcterms:modified>
</cp:coreProperties>
</file>