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4413-0D44-4F4E-BF40-DCEF3984FF5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203A-67BA-4AB0-8085-1507AC02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0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1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2020-05-23T13:25:19Z</dcterms:created>
  <dcterms:modified xsi:type="dcterms:W3CDTF">2020-05-23T13:32:19Z</dcterms:modified>
</cp:coreProperties>
</file>