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1" r:id="rId7"/>
    <p:sldId id="270" r:id="rId8"/>
    <p:sldId id="271" r:id="rId9"/>
    <p:sldId id="272" r:id="rId10"/>
    <p:sldId id="276" r:id="rId11"/>
    <p:sldId id="275" r:id="rId12"/>
    <p:sldId id="277" r:id="rId13"/>
    <p:sldId id="273" r:id="rId14"/>
    <p:sldId id="279" r:id="rId15"/>
    <p:sldId id="280" r:id="rId16"/>
    <p:sldId id="281"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39C909-6F0D-4BBF-9F45-8DDF14E9B66F}">
          <p14:sldIdLst>
            <p14:sldId id="256"/>
            <p14:sldId id="257"/>
            <p14:sldId id="258"/>
          </p14:sldIdLst>
        </p14:section>
        <p14:section name="Untitled Section" id="{1A9F164C-3376-4560-AF66-C06EAD4FA369}">
          <p14:sldIdLst>
            <p14:sldId id="274"/>
            <p14:sldId id="259"/>
            <p14:sldId id="261"/>
            <p14:sldId id="270"/>
            <p14:sldId id="271"/>
            <p14:sldId id="272"/>
            <p14:sldId id="276"/>
            <p14:sldId id="275"/>
            <p14:sldId id="277"/>
            <p14:sldId id="273"/>
            <p14:sldId id="279"/>
            <p14:sldId id="280"/>
            <p14:sldId id="281"/>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5" d="100"/>
          <a:sy n="65" d="100"/>
        </p:scale>
        <p:origin x="-154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BB3AF-8FEB-4507-BFDB-D51A5B90C0B5}" type="doc">
      <dgm:prSet loTypeId="urn:microsoft.com/office/officeart/2008/layout/LinedList" loCatId="list" qsTypeId="urn:microsoft.com/office/officeart/2005/8/quickstyle/3d2" qsCatId="3D" csTypeId="urn:microsoft.com/office/officeart/2005/8/colors/accent3_2" csCatId="accent3" phldr="1"/>
      <dgm:spPr/>
      <dgm:t>
        <a:bodyPr/>
        <a:lstStyle/>
        <a:p>
          <a:endParaRPr lang="en-US"/>
        </a:p>
      </dgm:t>
    </dgm:pt>
    <dgm:pt modelId="{016AD487-557E-4E28-B747-D5EFF5EE4B32}">
      <dgm:prSet phldrT="[Text]" custT="1"/>
      <dgm:spPr/>
      <dgm:t>
        <a:bodyPr/>
        <a:lstStyle/>
        <a:p>
          <a:r>
            <a:rPr lang="az-Latn-AZ" sz="2000" dirty="0" smtClean="0">
              <a:latin typeface="Times New Roman" panose="02020603050405020304" pitchFamily="18" charset="0"/>
              <a:cs typeface="Times New Roman" panose="02020603050405020304" pitchFamily="18" charset="0"/>
            </a:rPr>
            <a:t>Yusif atasının intiqamını almaq uçun 1392-ci ildə Pir Həsənlə döyuşə girdi ve qələbə qazandı.Təbrizi tutdu.Bir gun sonra şəhərdən çıxdı</a:t>
          </a:r>
          <a:endParaRPr lang="en-US" sz="2000" dirty="0">
            <a:latin typeface="Times New Roman" panose="02020603050405020304" pitchFamily="18" charset="0"/>
            <a:cs typeface="Times New Roman" panose="02020603050405020304" pitchFamily="18" charset="0"/>
          </a:endParaRPr>
        </a:p>
      </dgm:t>
    </dgm:pt>
    <dgm:pt modelId="{5DA850AD-E3BE-43C8-A28C-26DDDC5C3AFF}" type="parTrans" cxnId="{8766E1CE-DDE8-4CFA-87A1-F45A59808A7D}">
      <dgm:prSet/>
      <dgm:spPr/>
      <dgm:t>
        <a:bodyPr/>
        <a:lstStyle/>
        <a:p>
          <a:endParaRPr lang="en-US"/>
        </a:p>
      </dgm:t>
    </dgm:pt>
    <dgm:pt modelId="{9D6176AC-D90A-47F4-B049-0A4A281EC657}" type="sibTrans" cxnId="{8766E1CE-DDE8-4CFA-87A1-F45A59808A7D}">
      <dgm:prSet/>
      <dgm:spPr/>
      <dgm:t>
        <a:bodyPr/>
        <a:lstStyle/>
        <a:p>
          <a:endParaRPr lang="en-US"/>
        </a:p>
      </dgm:t>
    </dgm:pt>
    <dgm:pt modelId="{CC228637-203C-496F-85F6-CD1A5178E87E}">
      <dgm:prSet phldrT="[Text]"/>
      <dgm:spPr>
        <a:ln>
          <a:solidFill>
            <a:srgbClr val="0070C0"/>
          </a:solidFill>
        </a:ln>
      </dgm:spPr>
      <dgm:t>
        <a:bodyPr/>
        <a:lstStyle/>
        <a:p>
          <a:r>
            <a:rPr lang="az-Latn-AZ" dirty="0" smtClean="0">
              <a:latin typeface="Times New Roman" panose="02020603050405020304" pitchFamily="18" charset="0"/>
              <a:cs typeface="Times New Roman" panose="02020603050405020304" pitchFamily="18" charset="0"/>
            </a:rPr>
            <a:t>1395-Cİ İLDƏ QARAQOYUNLU TAYFA İTTİFAQI DAĞILDI</a:t>
          </a:r>
          <a:endParaRPr lang="en-US" dirty="0">
            <a:latin typeface="Times New Roman" panose="02020603050405020304" pitchFamily="18" charset="0"/>
            <a:cs typeface="Times New Roman" panose="02020603050405020304" pitchFamily="18" charset="0"/>
          </a:endParaRPr>
        </a:p>
      </dgm:t>
    </dgm:pt>
    <dgm:pt modelId="{563AFE28-6D3D-4F44-864B-34355D5654EE}" type="sibTrans" cxnId="{BB9B2C2C-50A7-474D-9CFB-A9C216EB8029}">
      <dgm:prSet/>
      <dgm:spPr/>
      <dgm:t>
        <a:bodyPr/>
        <a:lstStyle/>
        <a:p>
          <a:endParaRPr lang="en-US"/>
        </a:p>
      </dgm:t>
    </dgm:pt>
    <dgm:pt modelId="{9ECCF785-D235-48DF-B489-3D3DEA589A68}" type="parTrans" cxnId="{BB9B2C2C-50A7-474D-9CFB-A9C216EB8029}">
      <dgm:prSet/>
      <dgm:spPr/>
      <dgm:t>
        <a:bodyPr/>
        <a:lstStyle/>
        <a:p>
          <a:endParaRPr lang="en-US"/>
        </a:p>
      </dgm:t>
    </dgm:pt>
    <dgm:pt modelId="{A9491DA7-81BF-499F-8BA7-FB5EE43F966F}">
      <dgm:prSet phldrT="[Text]"/>
      <dgm:spPr>
        <a:ln>
          <a:solidFill>
            <a:srgbClr val="FF0000"/>
          </a:solidFill>
        </a:ln>
      </dgm:spPr>
      <dgm:t>
        <a:bodyPr/>
        <a:lstStyle/>
        <a:p>
          <a:r>
            <a:rPr lang="az-Latn-AZ" dirty="0" smtClean="0">
              <a:latin typeface="Times New Roman" panose="02020603050405020304" pitchFamily="18" charset="0"/>
              <a:cs typeface="Times New Roman" panose="02020603050405020304" pitchFamily="18" charset="0"/>
            </a:rPr>
            <a:t>1392-də Teymurilər Vanı tutdular.</a:t>
          </a:r>
          <a:endParaRPr lang="en-US" dirty="0">
            <a:latin typeface="Times New Roman" panose="02020603050405020304" pitchFamily="18" charset="0"/>
            <a:cs typeface="Times New Roman" panose="02020603050405020304" pitchFamily="18" charset="0"/>
          </a:endParaRPr>
        </a:p>
      </dgm:t>
    </dgm:pt>
    <dgm:pt modelId="{FC3735DF-72DE-487D-BE24-9AADB4D44859}" type="sibTrans" cxnId="{1D5DFC77-3C39-4427-8958-28E6B39D69C4}">
      <dgm:prSet/>
      <dgm:spPr/>
      <dgm:t>
        <a:bodyPr/>
        <a:lstStyle/>
        <a:p>
          <a:endParaRPr lang="en-US"/>
        </a:p>
      </dgm:t>
    </dgm:pt>
    <dgm:pt modelId="{FD0AFEC5-AD89-45E5-B633-CA487B8F9855}" type="parTrans" cxnId="{1D5DFC77-3C39-4427-8958-28E6B39D69C4}">
      <dgm:prSet/>
      <dgm:spPr/>
      <dgm:t>
        <a:bodyPr/>
        <a:lstStyle/>
        <a:p>
          <a:endParaRPr lang="en-US"/>
        </a:p>
      </dgm:t>
    </dgm:pt>
    <dgm:pt modelId="{2DEC4445-1A1F-48C2-90FA-2B0C15EC9565}">
      <dgm:prSet phldrT="[Text]" custT="1"/>
      <dgm:spPr/>
      <dgm:t>
        <a:bodyPr/>
        <a:lstStyle/>
        <a:p>
          <a:pPr algn="l"/>
          <a:r>
            <a:rPr lang="az-Latn-AZ" sz="1600" dirty="0" smtClean="0">
              <a:latin typeface="Times New Roman" panose="02020603050405020304" pitchFamily="18" charset="0"/>
              <a:cs typeface="Times New Roman" panose="02020603050405020304" pitchFamily="18" charset="0"/>
            </a:rPr>
            <a:t>1394-DƏ BAĞDAD YAXINLIĞINDA DÖYUŞ. </a:t>
          </a:r>
          <a:r>
            <a:rPr lang="az-Latn-AZ" sz="1400" dirty="0" smtClean="0">
              <a:latin typeface="Times New Roman" panose="02020603050405020304" pitchFamily="18" charset="0"/>
              <a:cs typeface="Times New Roman" panose="02020603050405020304" pitchFamily="18" charset="0"/>
            </a:rPr>
            <a:t>TEYMURİLƏRLƏ Cəlairilərin birləşmiş quvvələri Qaraqoyunluları məğlub etdi</a:t>
          </a:r>
          <a:r>
            <a:rPr lang="az-Latn-AZ"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5DA73C0B-680A-44A6-8DDE-6BCB5BF02B86}" type="parTrans" cxnId="{22629CC5-144B-4633-AF3D-265D666C728B}">
      <dgm:prSet/>
      <dgm:spPr/>
      <dgm:t>
        <a:bodyPr/>
        <a:lstStyle/>
        <a:p>
          <a:endParaRPr lang="en-US"/>
        </a:p>
      </dgm:t>
    </dgm:pt>
    <dgm:pt modelId="{E949DA43-C67C-4C55-9FC5-2A95081EB066}" type="sibTrans" cxnId="{22629CC5-144B-4633-AF3D-265D666C728B}">
      <dgm:prSet/>
      <dgm:spPr/>
      <dgm:t>
        <a:bodyPr/>
        <a:lstStyle/>
        <a:p>
          <a:endParaRPr lang="en-US"/>
        </a:p>
      </dgm:t>
    </dgm:pt>
    <dgm:pt modelId="{A554436E-2F99-410B-9104-D09AA1A2CEE9}">
      <dgm:prSet phldrT="[Text]"/>
      <dgm:spPr/>
      <dgm:t>
        <a:bodyPr/>
        <a:lstStyle/>
        <a:p>
          <a:r>
            <a:rPr lang="az-Latn-AZ" dirty="0" smtClean="0"/>
            <a:t>                                            </a:t>
          </a:r>
          <a:endParaRPr lang="en-US" dirty="0"/>
        </a:p>
      </dgm:t>
    </dgm:pt>
    <dgm:pt modelId="{9D065AF0-52A0-4BBC-A058-EF6CBDD5A106}" type="parTrans" cxnId="{E20674E5-98BA-42C8-A825-A26191FC0358}">
      <dgm:prSet/>
      <dgm:spPr/>
      <dgm:t>
        <a:bodyPr/>
        <a:lstStyle/>
        <a:p>
          <a:endParaRPr lang="en-US"/>
        </a:p>
      </dgm:t>
    </dgm:pt>
    <dgm:pt modelId="{AE76F92C-C421-4805-8B28-C9835B9A2BC8}" type="sibTrans" cxnId="{E20674E5-98BA-42C8-A825-A26191FC0358}">
      <dgm:prSet/>
      <dgm:spPr/>
      <dgm:t>
        <a:bodyPr/>
        <a:lstStyle/>
        <a:p>
          <a:endParaRPr lang="en-US"/>
        </a:p>
      </dgm:t>
    </dgm:pt>
    <dgm:pt modelId="{85E8BF39-A65B-45F9-89A3-15A8AAE9F383}" type="pres">
      <dgm:prSet presAssocID="{C66BB3AF-8FEB-4507-BFDB-D51A5B90C0B5}" presName="vert0" presStyleCnt="0">
        <dgm:presLayoutVars>
          <dgm:dir/>
          <dgm:animOne val="branch"/>
          <dgm:animLvl val="lvl"/>
        </dgm:presLayoutVars>
      </dgm:prSet>
      <dgm:spPr/>
      <dgm:t>
        <a:bodyPr/>
        <a:lstStyle/>
        <a:p>
          <a:endParaRPr lang="en-US"/>
        </a:p>
      </dgm:t>
    </dgm:pt>
    <dgm:pt modelId="{7B13C866-D1AA-402D-A10E-B7AA31F09ABA}" type="pres">
      <dgm:prSet presAssocID="{016AD487-557E-4E28-B747-D5EFF5EE4B32}" presName="thickLine" presStyleLbl="alignNode1" presStyleIdx="0" presStyleCnt="3"/>
      <dgm:spPr/>
    </dgm:pt>
    <dgm:pt modelId="{87EC8F55-918D-47CE-9835-BD4921F38FD9}" type="pres">
      <dgm:prSet presAssocID="{016AD487-557E-4E28-B747-D5EFF5EE4B32}" presName="horz1" presStyleCnt="0"/>
      <dgm:spPr/>
    </dgm:pt>
    <dgm:pt modelId="{2AE20727-8183-4879-91A7-E6526285627F}" type="pres">
      <dgm:prSet presAssocID="{016AD487-557E-4E28-B747-D5EFF5EE4B32}" presName="tx1" presStyleLbl="revTx" presStyleIdx="0" presStyleCnt="5" custLinFactNeighborY="-4353"/>
      <dgm:spPr/>
      <dgm:t>
        <a:bodyPr/>
        <a:lstStyle/>
        <a:p>
          <a:endParaRPr lang="en-US"/>
        </a:p>
      </dgm:t>
    </dgm:pt>
    <dgm:pt modelId="{0DB2C86D-B336-4C3E-BBD6-0782051E052A}" type="pres">
      <dgm:prSet presAssocID="{016AD487-557E-4E28-B747-D5EFF5EE4B32}" presName="vert1" presStyleCnt="0"/>
      <dgm:spPr/>
    </dgm:pt>
    <dgm:pt modelId="{3B3A657D-E578-4FCF-9D42-4F62E2610403}" type="pres">
      <dgm:prSet presAssocID="{A9491DA7-81BF-499F-8BA7-FB5EE43F966F}" presName="vertSpace2a" presStyleCnt="0"/>
      <dgm:spPr/>
    </dgm:pt>
    <dgm:pt modelId="{534645E9-8845-48AB-830F-1FB64F215848}" type="pres">
      <dgm:prSet presAssocID="{A9491DA7-81BF-499F-8BA7-FB5EE43F966F}" presName="horz2" presStyleCnt="0"/>
      <dgm:spPr/>
    </dgm:pt>
    <dgm:pt modelId="{641EC325-ED98-4210-8A1C-E8CF92206D16}" type="pres">
      <dgm:prSet presAssocID="{A9491DA7-81BF-499F-8BA7-FB5EE43F966F}" presName="horzSpace2" presStyleCnt="0"/>
      <dgm:spPr/>
    </dgm:pt>
    <dgm:pt modelId="{756CB114-945A-41C3-AE23-6A26E947CF8E}" type="pres">
      <dgm:prSet presAssocID="{A9491DA7-81BF-499F-8BA7-FB5EE43F966F}" presName="tx2" presStyleLbl="revTx" presStyleIdx="1" presStyleCnt="5"/>
      <dgm:spPr/>
      <dgm:t>
        <a:bodyPr/>
        <a:lstStyle/>
        <a:p>
          <a:endParaRPr lang="en-US"/>
        </a:p>
      </dgm:t>
    </dgm:pt>
    <dgm:pt modelId="{3415A717-597D-4DD9-82FB-00127FD5C668}" type="pres">
      <dgm:prSet presAssocID="{A9491DA7-81BF-499F-8BA7-FB5EE43F966F}" presName="vert2" presStyleCnt="0"/>
      <dgm:spPr/>
    </dgm:pt>
    <dgm:pt modelId="{1E19BC3B-3798-4F0F-8E8D-2DA2275FF15D}" type="pres">
      <dgm:prSet presAssocID="{A9491DA7-81BF-499F-8BA7-FB5EE43F966F}" presName="thinLine2b" presStyleLbl="callout" presStyleIdx="0" presStyleCnt="2"/>
      <dgm:spPr/>
    </dgm:pt>
    <dgm:pt modelId="{1E0ECE7D-A28C-4428-A47B-E3D9D117217F}" type="pres">
      <dgm:prSet presAssocID="{A9491DA7-81BF-499F-8BA7-FB5EE43F966F}" presName="vertSpace2b" presStyleCnt="0"/>
      <dgm:spPr/>
    </dgm:pt>
    <dgm:pt modelId="{2E639E60-DD50-4F58-A523-485708A8B7E7}" type="pres">
      <dgm:prSet presAssocID="{A554436E-2F99-410B-9104-D09AA1A2CEE9}" presName="thickLine" presStyleLbl="alignNode1" presStyleIdx="1" presStyleCnt="3"/>
      <dgm:spPr/>
    </dgm:pt>
    <dgm:pt modelId="{08449870-52CC-4FE8-8FBC-BFD032A0D256}" type="pres">
      <dgm:prSet presAssocID="{A554436E-2F99-410B-9104-D09AA1A2CEE9}" presName="horz1" presStyleCnt="0"/>
      <dgm:spPr/>
    </dgm:pt>
    <dgm:pt modelId="{0F90F78B-0589-4A63-BF24-BE0BEEC64581}" type="pres">
      <dgm:prSet presAssocID="{A554436E-2F99-410B-9104-D09AA1A2CEE9}" presName="tx1" presStyleLbl="revTx" presStyleIdx="2" presStyleCnt="5"/>
      <dgm:spPr/>
      <dgm:t>
        <a:bodyPr/>
        <a:lstStyle/>
        <a:p>
          <a:endParaRPr lang="en-US"/>
        </a:p>
      </dgm:t>
    </dgm:pt>
    <dgm:pt modelId="{3A099D64-0FD4-4069-951F-02B85C6D5269}" type="pres">
      <dgm:prSet presAssocID="{A554436E-2F99-410B-9104-D09AA1A2CEE9}" presName="vert1" presStyleCnt="0"/>
      <dgm:spPr/>
    </dgm:pt>
    <dgm:pt modelId="{9B5DDFE8-2D27-4AAA-BE4B-CB6A104093C5}" type="pres">
      <dgm:prSet presAssocID="{2DEC4445-1A1F-48C2-90FA-2B0C15EC9565}" presName="thickLine" presStyleLbl="alignNode1" presStyleIdx="2" presStyleCnt="3"/>
      <dgm:spPr/>
    </dgm:pt>
    <dgm:pt modelId="{75CABBF3-19C8-4A1E-B2F3-CF0A2A337253}" type="pres">
      <dgm:prSet presAssocID="{2DEC4445-1A1F-48C2-90FA-2B0C15EC9565}" presName="horz1" presStyleCnt="0"/>
      <dgm:spPr/>
    </dgm:pt>
    <dgm:pt modelId="{B1F37E29-CD7A-4F27-A3C0-0165F582C1B9}" type="pres">
      <dgm:prSet presAssocID="{2DEC4445-1A1F-48C2-90FA-2B0C15EC9565}" presName="tx1" presStyleLbl="revTx" presStyleIdx="3" presStyleCnt="5"/>
      <dgm:spPr/>
      <dgm:t>
        <a:bodyPr/>
        <a:lstStyle/>
        <a:p>
          <a:endParaRPr lang="en-US"/>
        </a:p>
      </dgm:t>
    </dgm:pt>
    <dgm:pt modelId="{9FAA2CA7-5A50-4FE5-B5F8-3339BD245CC2}" type="pres">
      <dgm:prSet presAssocID="{2DEC4445-1A1F-48C2-90FA-2B0C15EC9565}" presName="vert1" presStyleCnt="0"/>
      <dgm:spPr/>
    </dgm:pt>
    <dgm:pt modelId="{5F143C77-BEB7-4DDA-A5DD-EFEF797B5072}" type="pres">
      <dgm:prSet presAssocID="{CC228637-203C-496F-85F6-CD1A5178E87E}" presName="vertSpace2a" presStyleCnt="0"/>
      <dgm:spPr/>
    </dgm:pt>
    <dgm:pt modelId="{521CF57C-25E9-4081-947D-0CD9FB717A47}" type="pres">
      <dgm:prSet presAssocID="{CC228637-203C-496F-85F6-CD1A5178E87E}" presName="horz2" presStyleCnt="0"/>
      <dgm:spPr/>
    </dgm:pt>
    <dgm:pt modelId="{B40D3921-6C94-410D-95B7-D9F5AD362F90}" type="pres">
      <dgm:prSet presAssocID="{CC228637-203C-496F-85F6-CD1A5178E87E}" presName="horzSpace2" presStyleCnt="0"/>
      <dgm:spPr/>
    </dgm:pt>
    <dgm:pt modelId="{0513DFF2-2332-48E9-99B6-32C2458C92A1}" type="pres">
      <dgm:prSet presAssocID="{CC228637-203C-496F-85F6-CD1A5178E87E}" presName="tx2" presStyleLbl="revTx" presStyleIdx="4" presStyleCnt="5" custLinFactNeighborX="-259" custLinFactNeighborY="-77179"/>
      <dgm:spPr/>
      <dgm:t>
        <a:bodyPr/>
        <a:lstStyle/>
        <a:p>
          <a:endParaRPr lang="en-US"/>
        </a:p>
      </dgm:t>
    </dgm:pt>
    <dgm:pt modelId="{037A86CD-E5A2-42E6-9820-B4D08CD01657}" type="pres">
      <dgm:prSet presAssocID="{CC228637-203C-496F-85F6-CD1A5178E87E}" presName="vert2" presStyleCnt="0"/>
      <dgm:spPr/>
    </dgm:pt>
    <dgm:pt modelId="{33ADB94C-FD31-4A35-B737-F6EC32855012}" type="pres">
      <dgm:prSet presAssocID="{CC228637-203C-496F-85F6-CD1A5178E87E}" presName="thinLine2b" presStyleLbl="callout" presStyleIdx="1" presStyleCnt="2"/>
      <dgm:spPr/>
    </dgm:pt>
    <dgm:pt modelId="{DD630C1A-1129-42E1-93DF-04D898507148}" type="pres">
      <dgm:prSet presAssocID="{CC228637-203C-496F-85F6-CD1A5178E87E}" presName="vertSpace2b" presStyleCnt="0"/>
      <dgm:spPr/>
    </dgm:pt>
  </dgm:ptLst>
  <dgm:cxnLst>
    <dgm:cxn modelId="{B1F8680E-5E95-4081-B143-0430EA8300F7}" type="presOf" srcId="{C66BB3AF-8FEB-4507-BFDB-D51A5B90C0B5}" destId="{85E8BF39-A65B-45F9-89A3-15A8AAE9F383}" srcOrd="0" destOrd="0" presId="urn:microsoft.com/office/officeart/2008/layout/LinedList"/>
    <dgm:cxn modelId="{BB9B2C2C-50A7-474D-9CFB-A9C216EB8029}" srcId="{2DEC4445-1A1F-48C2-90FA-2B0C15EC9565}" destId="{CC228637-203C-496F-85F6-CD1A5178E87E}" srcOrd="0" destOrd="0" parTransId="{9ECCF785-D235-48DF-B489-3D3DEA589A68}" sibTransId="{563AFE28-6D3D-4F44-864B-34355D5654EE}"/>
    <dgm:cxn modelId="{E20674E5-98BA-42C8-A825-A26191FC0358}" srcId="{C66BB3AF-8FEB-4507-BFDB-D51A5B90C0B5}" destId="{A554436E-2F99-410B-9104-D09AA1A2CEE9}" srcOrd="1" destOrd="0" parTransId="{9D065AF0-52A0-4BBC-A058-EF6CBDD5A106}" sibTransId="{AE76F92C-C421-4805-8B28-C9835B9A2BC8}"/>
    <dgm:cxn modelId="{6C016338-68BD-4E0C-B3F7-52E9114026BA}" type="presOf" srcId="{016AD487-557E-4E28-B747-D5EFF5EE4B32}" destId="{2AE20727-8183-4879-91A7-E6526285627F}" srcOrd="0" destOrd="0" presId="urn:microsoft.com/office/officeart/2008/layout/LinedList"/>
    <dgm:cxn modelId="{22629CC5-144B-4633-AF3D-265D666C728B}" srcId="{C66BB3AF-8FEB-4507-BFDB-D51A5B90C0B5}" destId="{2DEC4445-1A1F-48C2-90FA-2B0C15EC9565}" srcOrd="2" destOrd="0" parTransId="{5DA73C0B-680A-44A6-8DDE-6BCB5BF02B86}" sibTransId="{E949DA43-C67C-4C55-9FC5-2A95081EB066}"/>
    <dgm:cxn modelId="{720DCB3A-4842-4B8E-81D8-FF13D2A63169}" type="presOf" srcId="{A554436E-2F99-410B-9104-D09AA1A2CEE9}" destId="{0F90F78B-0589-4A63-BF24-BE0BEEC64581}" srcOrd="0" destOrd="0" presId="urn:microsoft.com/office/officeart/2008/layout/LinedList"/>
    <dgm:cxn modelId="{8766E1CE-DDE8-4CFA-87A1-F45A59808A7D}" srcId="{C66BB3AF-8FEB-4507-BFDB-D51A5B90C0B5}" destId="{016AD487-557E-4E28-B747-D5EFF5EE4B32}" srcOrd="0" destOrd="0" parTransId="{5DA850AD-E3BE-43C8-A28C-26DDDC5C3AFF}" sibTransId="{9D6176AC-D90A-47F4-B049-0A4A281EC657}"/>
    <dgm:cxn modelId="{D650DB3B-062F-4746-8708-997DC319549B}" type="presOf" srcId="{2DEC4445-1A1F-48C2-90FA-2B0C15EC9565}" destId="{B1F37E29-CD7A-4F27-A3C0-0165F582C1B9}" srcOrd="0" destOrd="0" presId="urn:microsoft.com/office/officeart/2008/layout/LinedList"/>
    <dgm:cxn modelId="{1D5DFC77-3C39-4427-8958-28E6B39D69C4}" srcId="{016AD487-557E-4E28-B747-D5EFF5EE4B32}" destId="{A9491DA7-81BF-499F-8BA7-FB5EE43F966F}" srcOrd="0" destOrd="0" parTransId="{FD0AFEC5-AD89-45E5-B633-CA487B8F9855}" sibTransId="{FC3735DF-72DE-487D-BE24-9AADB4D44859}"/>
    <dgm:cxn modelId="{DC11AA26-D4E3-4F60-9DDC-C6BC5954E37A}" type="presOf" srcId="{A9491DA7-81BF-499F-8BA7-FB5EE43F966F}" destId="{756CB114-945A-41C3-AE23-6A26E947CF8E}" srcOrd="0" destOrd="0" presId="urn:microsoft.com/office/officeart/2008/layout/LinedList"/>
    <dgm:cxn modelId="{F926864D-12DC-40DC-8AB9-625D2E69E3F6}" type="presOf" srcId="{CC228637-203C-496F-85F6-CD1A5178E87E}" destId="{0513DFF2-2332-48E9-99B6-32C2458C92A1}" srcOrd="0" destOrd="0" presId="urn:microsoft.com/office/officeart/2008/layout/LinedList"/>
    <dgm:cxn modelId="{56836CD6-B501-459D-90EA-A41CC634CA6E}" type="presParOf" srcId="{85E8BF39-A65B-45F9-89A3-15A8AAE9F383}" destId="{7B13C866-D1AA-402D-A10E-B7AA31F09ABA}" srcOrd="0" destOrd="0" presId="urn:microsoft.com/office/officeart/2008/layout/LinedList"/>
    <dgm:cxn modelId="{C74F023D-6A6B-452E-8180-70C4DE321CF7}" type="presParOf" srcId="{85E8BF39-A65B-45F9-89A3-15A8AAE9F383}" destId="{87EC8F55-918D-47CE-9835-BD4921F38FD9}" srcOrd="1" destOrd="0" presId="urn:microsoft.com/office/officeart/2008/layout/LinedList"/>
    <dgm:cxn modelId="{9A8BD2B1-1D00-4165-AAD0-36A727AF3E76}" type="presParOf" srcId="{87EC8F55-918D-47CE-9835-BD4921F38FD9}" destId="{2AE20727-8183-4879-91A7-E6526285627F}" srcOrd="0" destOrd="0" presId="urn:microsoft.com/office/officeart/2008/layout/LinedList"/>
    <dgm:cxn modelId="{15B91A06-1BEA-4689-89FD-BA24C9796C38}" type="presParOf" srcId="{87EC8F55-918D-47CE-9835-BD4921F38FD9}" destId="{0DB2C86D-B336-4C3E-BBD6-0782051E052A}" srcOrd="1" destOrd="0" presId="urn:microsoft.com/office/officeart/2008/layout/LinedList"/>
    <dgm:cxn modelId="{68C0223D-3A3E-4D7E-A43A-8F45AEBE9CE7}" type="presParOf" srcId="{0DB2C86D-B336-4C3E-BBD6-0782051E052A}" destId="{3B3A657D-E578-4FCF-9D42-4F62E2610403}" srcOrd="0" destOrd="0" presId="urn:microsoft.com/office/officeart/2008/layout/LinedList"/>
    <dgm:cxn modelId="{82A50005-83BE-412C-9395-49909BD03522}" type="presParOf" srcId="{0DB2C86D-B336-4C3E-BBD6-0782051E052A}" destId="{534645E9-8845-48AB-830F-1FB64F215848}" srcOrd="1" destOrd="0" presId="urn:microsoft.com/office/officeart/2008/layout/LinedList"/>
    <dgm:cxn modelId="{1A8EA90B-F130-47A8-8DEA-DAC39475CB3A}" type="presParOf" srcId="{534645E9-8845-48AB-830F-1FB64F215848}" destId="{641EC325-ED98-4210-8A1C-E8CF92206D16}" srcOrd="0" destOrd="0" presId="urn:microsoft.com/office/officeart/2008/layout/LinedList"/>
    <dgm:cxn modelId="{BC6903FB-02D3-4CFD-84AD-5D4CF88CA1A1}" type="presParOf" srcId="{534645E9-8845-48AB-830F-1FB64F215848}" destId="{756CB114-945A-41C3-AE23-6A26E947CF8E}" srcOrd="1" destOrd="0" presId="urn:microsoft.com/office/officeart/2008/layout/LinedList"/>
    <dgm:cxn modelId="{407A60B7-6F09-4893-BC67-BF4DCE94C9B2}" type="presParOf" srcId="{534645E9-8845-48AB-830F-1FB64F215848}" destId="{3415A717-597D-4DD9-82FB-00127FD5C668}" srcOrd="2" destOrd="0" presId="urn:microsoft.com/office/officeart/2008/layout/LinedList"/>
    <dgm:cxn modelId="{453CF922-CFD7-43AE-9ADC-9CA3F3135F53}" type="presParOf" srcId="{0DB2C86D-B336-4C3E-BBD6-0782051E052A}" destId="{1E19BC3B-3798-4F0F-8E8D-2DA2275FF15D}" srcOrd="2" destOrd="0" presId="urn:microsoft.com/office/officeart/2008/layout/LinedList"/>
    <dgm:cxn modelId="{DCC03A4E-AD3A-4021-A87C-C15598C8DBF1}" type="presParOf" srcId="{0DB2C86D-B336-4C3E-BBD6-0782051E052A}" destId="{1E0ECE7D-A28C-4428-A47B-E3D9D117217F}" srcOrd="3" destOrd="0" presId="urn:microsoft.com/office/officeart/2008/layout/LinedList"/>
    <dgm:cxn modelId="{5CAE646B-925D-4123-838E-9EAC47B01B65}" type="presParOf" srcId="{85E8BF39-A65B-45F9-89A3-15A8AAE9F383}" destId="{2E639E60-DD50-4F58-A523-485708A8B7E7}" srcOrd="2" destOrd="0" presId="urn:microsoft.com/office/officeart/2008/layout/LinedList"/>
    <dgm:cxn modelId="{ACE658BD-9015-4F31-9FB1-C8F971248D62}" type="presParOf" srcId="{85E8BF39-A65B-45F9-89A3-15A8AAE9F383}" destId="{08449870-52CC-4FE8-8FBC-BFD032A0D256}" srcOrd="3" destOrd="0" presId="urn:microsoft.com/office/officeart/2008/layout/LinedList"/>
    <dgm:cxn modelId="{64355749-5B26-42F8-AD5C-347E726EBDFF}" type="presParOf" srcId="{08449870-52CC-4FE8-8FBC-BFD032A0D256}" destId="{0F90F78B-0589-4A63-BF24-BE0BEEC64581}" srcOrd="0" destOrd="0" presId="urn:microsoft.com/office/officeart/2008/layout/LinedList"/>
    <dgm:cxn modelId="{80EDD1B3-15FD-4C99-86EF-6CF0BF9FBF6C}" type="presParOf" srcId="{08449870-52CC-4FE8-8FBC-BFD032A0D256}" destId="{3A099D64-0FD4-4069-951F-02B85C6D5269}" srcOrd="1" destOrd="0" presId="urn:microsoft.com/office/officeart/2008/layout/LinedList"/>
    <dgm:cxn modelId="{031D2804-7CB4-4A78-8E0F-DA069A894167}" type="presParOf" srcId="{85E8BF39-A65B-45F9-89A3-15A8AAE9F383}" destId="{9B5DDFE8-2D27-4AAA-BE4B-CB6A104093C5}" srcOrd="4" destOrd="0" presId="urn:microsoft.com/office/officeart/2008/layout/LinedList"/>
    <dgm:cxn modelId="{39C263F8-C940-47D2-B03A-A81AFBFA16E7}" type="presParOf" srcId="{85E8BF39-A65B-45F9-89A3-15A8AAE9F383}" destId="{75CABBF3-19C8-4A1E-B2F3-CF0A2A337253}" srcOrd="5" destOrd="0" presId="urn:microsoft.com/office/officeart/2008/layout/LinedList"/>
    <dgm:cxn modelId="{FB0E670A-6631-4502-BFB4-CA60CC723462}" type="presParOf" srcId="{75CABBF3-19C8-4A1E-B2F3-CF0A2A337253}" destId="{B1F37E29-CD7A-4F27-A3C0-0165F582C1B9}" srcOrd="0" destOrd="0" presId="urn:microsoft.com/office/officeart/2008/layout/LinedList"/>
    <dgm:cxn modelId="{0434F612-9A6A-4DE3-8E8D-8A36A4D28814}" type="presParOf" srcId="{75CABBF3-19C8-4A1E-B2F3-CF0A2A337253}" destId="{9FAA2CA7-5A50-4FE5-B5F8-3339BD245CC2}" srcOrd="1" destOrd="0" presId="urn:microsoft.com/office/officeart/2008/layout/LinedList"/>
    <dgm:cxn modelId="{1E317745-85BA-4805-B49D-345313E0C9A1}" type="presParOf" srcId="{9FAA2CA7-5A50-4FE5-B5F8-3339BD245CC2}" destId="{5F143C77-BEB7-4DDA-A5DD-EFEF797B5072}" srcOrd="0" destOrd="0" presId="urn:microsoft.com/office/officeart/2008/layout/LinedList"/>
    <dgm:cxn modelId="{410CDB8A-DB97-46E2-BC27-5E877ABD2833}" type="presParOf" srcId="{9FAA2CA7-5A50-4FE5-B5F8-3339BD245CC2}" destId="{521CF57C-25E9-4081-947D-0CD9FB717A47}" srcOrd="1" destOrd="0" presId="urn:microsoft.com/office/officeart/2008/layout/LinedList"/>
    <dgm:cxn modelId="{26D7F291-AEF1-4BEC-BECB-86C0E233612F}" type="presParOf" srcId="{521CF57C-25E9-4081-947D-0CD9FB717A47}" destId="{B40D3921-6C94-410D-95B7-D9F5AD362F90}" srcOrd="0" destOrd="0" presId="urn:microsoft.com/office/officeart/2008/layout/LinedList"/>
    <dgm:cxn modelId="{E178C7FE-5156-4355-AB24-7AB71F82EBB0}" type="presParOf" srcId="{521CF57C-25E9-4081-947D-0CD9FB717A47}" destId="{0513DFF2-2332-48E9-99B6-32C2458C92A1}" srcOrd="1" destOrd="0" presId="urn:microsoft.com/office/officeart/2008/layout/LinedList"/>
    <dgm:cxn modelId="{8B26587B-7BE3-4B28-AA7F-E7AF1CC50232}" type="presParOf" srcId="{521CF57C-25E9-4081-947D-0CD9FB717A47}" destId="{037A86CD-E5A2-42E6-9820-B4D08CD01657}" srcOrd="2" destOrd="0" presId="urn:microsoft.com/office/officeart/2008/layout/LinedList"/>
    <dgm:cxn modelId="{B95408B1-D44D-44C7-84CC-047DBD4DF48E}" type="presParOf" srcId="{9FAA2CA7-5A50-4FE5-B5F8-3339BD245CC2}" destId="{33ADB94C-FD31-4A35-B737-F6EC32855012}" srcOrd="2" destOrd="0" presId="urn:microsoft.com/office/officeart/2008/layout/LinedList"/>
    <dgm:cxn modelId="{5A9E6EB8-0F4E-4E3A-9506-821D833CEBE2}" type="presParOf" srcId="{9FAA2CA7-5A50-4FE5-B5F8-3339BD245CC2}" destId="{DD630C1A-1129-42E1-93DF-04D898507148}"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9569D-5B37-46B7-9670-8966E18A5C6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77915A8-B5E9-45BF-843E-5C95757597FA}">
      <dgm:prSet/>
      <dgm:spPr>
        <a:solidFill>
          <a:schemeClr val="accent2">
            <a:lumMod val="75000"/>
          </a:schemeClr>
        </a:solidFill>
        <a:ln>
          <a:solidFill>
            <a:schemeClr val="accent2">
              <a:lumMod val="75000"/>
            </a:schemeClr>
          </a:solidFill>
        </a:ln>
      </dgm:spPr>
      <dgm:t>
        <a:bodyPr/>
        <a:lstStyle/>
        <a:p>
          <a:pPr algn="l" rtl="0"/>
          <a:r>
            <a:rPr lang="az-Latn-AZ" b="1" dirty="0" smtClean="0"/>
            <a:t>1411-cu il Qara Yusif oğlu Pirbudağı sultan elan etdi.Ancaq yüksək idarəçilik hüququ Yusifə qalırdı.Qaraqoyunlu dövlətinin yarandığı ilk vaxtlardan Qara Yusif ilə Şirvanşah I İbrahim arasındakı münasibətlər gərgin idi. Buna səbəb olan amillər  aşağıdakılardır:</a:t>
          </a:r>
          <a:br>
            <a:rPr lang="az-Latn-AZ" b="1" dirty="0" smtClean="0"/>
          </a:br>
          <a:r>
            <a:rPr lang="az-Latn-AZ" b="1" dirty="0" smtClean="0"/>
            <a:t>1.Şirvanşah I ibrahimin 2 aylıq «Təbriz hökmranlığı»</a:t>
          </a:r>
        </a:p>
        <a:p>
          <a:pPr algn="l" rtl="0"/>
          <a:r>
            <a:rPr lang="az-Latn-AZ" b="1" dirty="0" smtClean="0"/>
            <a:t>2.II Şənbi-Qazan döyüşündə  Şirvanşah qoşunlarının  Cəlairi sultan  Əhmədi müdafiə etmələri</a:t>
          </a:r>
        </a:p>
        <a:p>
          <a:pPr algn="l" rtl="0"/>
          <a:r>
            <a:rPr lang="az-Latn-AZ" b="1" dirty="0" smtClean="0"/>
            <a:t>3.Şirvanşah İbrahimin Qara Yusifə tabe olmaq  istəməməsi</a:t>
          </a:r>
        </a:p>
        <a:p>
          <a:pPr algn="l" rtl="0"/>
          <a:r>
            <a:rPr lang="az-Latn-AZ" b="1" dirty="0" smtClean="0"/>
            <a:t/>
          </a:r>
          <a:br>
            <a:rPr lang="az-Latn-AZ" b="1" dirty="0" smtClean="0"/>
          </a:br>
          <a:endParaRPr lang="en-US" dirty="0"/>
        </a:p>
      </dgm:t>
    </dgm:pt>
    <dgm:pt modelId="{176149EF-BAF9-44CC-8BBC-A67672E2D687}" type="parTrans" cxnId="{83A52DCD-2F20-4EB0-AE2D-25AB6B0B0D48}">
      <dgm:prSet/>
      <dgm:spPr/>
      <dgm:t>
        <a:bodyPr/>
        <a:lstStyle/>
        <a:p>
          <a:endParaRPr lang="en-US"/>
        </a:p>
      </dgm:t>
    </dgm:pt>
    <dgm:pt modelId="{DCEFDB6A-B97F-4867-B4BC-834B278E43E6}" type="sibTrans" cxnId="{83A52DCD-2F20-4EB0-AE2D-25AB6B0B0D48}">
      <dgm:prSet/>
      <dgm:spPr/>
      <dgm:t>
        <a:bodyPr/>
        <a:lstStyle/>
        <a:p>
          <a:endParaRPr lang="en-US"/>
        </a:p>
      </dgm:t>
    </dgm:pt>
    <dgm:pt modelId="{70C97233-D173-4D71-BA7F-6E82BF0295FC}" type="pres">
      <dgm:prSet presAssocID="{6599569D-5B37-46B7-9670-8966E18A5C6D}" presName="CompostProcess" presStyleCnt="0">
        <dgm:presLayoutVars>
          <dgm:dir/>
          <dgm:resizeHandles val="exact"/>
        </dgm:presLayoutVars>
      </dgm:prSet>
      <dgm:spPr/>
      <dgm:t>
        <a:bodyPr/>
        <a:lstStyle/>
        <a:p>
          <a:endParaRPr lang="en-US"/>
        </a:p>
      </dgm:t>
    </dgm:pt>
    <dgm:pt modelId="{8E62CDE3-4FCA-4939-90AC-9C3AFC9A9C6D}" type="pres">
      <dgm:prSet presAssocID="{6599569D-5B37-46B7-9670-8966E18A5C6D}" presName="arrow" presStyleLbl="bgShp" presStyleIdx="0" presStyleCnt="1" custScaleX="117647" custLinFactNeighborX="1961" custLinFactNeighborY="-4762">
        <dgm:style>
          <a:lnRef idx="0">
            <a:schemeClr val="accent1"/>
          </a:lnRef>
          <a:fillRef idx="3">
            <a:schemeClr val="accent1"/>
          </a:fillRef>
          <a:effectRef idx="3">
            <a:schemeClr val="accent1"/>
          </a:effectRef>
          <a:fontRef idx="minor">
            <a:schemeClr val="lt1"/>
          </a:fontRef>
        </dgm:style>
      </dgm:prSet>
      <dgm:spPr/>
    </dgm:pt>
    <dgm:pt modelId="{79B2EE5B-BAF1-4115-9CDD-0C1C19744EA4}" type="pres">
      <dgm:prSet presAssocID="{6599569D-5B37-46B7-9670-8966E18A5C6D}" presName="linearProcess" presStyleCnt="0"/>
      <dgm:spPr/>
    </dgm:pt>
    <dgm:pt modelId="{28ABC5AA-2464-4B57-BFC2-37FE6F2A57E9}" type="pres">
      <dgm:prSet presAssocID="{477915A8-B5E9-45BF-843E-5C95757597FA}" presName="textNode" presStyleLbl="node1" presStyleIdx="0" presStyleCnt="1" custScaleY="115079" custLinFactNeighborX="-3195" custLinFactNeighborY="0">
        <dgm:presLayoutVars>
          <dgm:bulletEnabled val="1"/>
        </dgm:presLayoutVars>
      </dgm:prSet>
      <dgm:spPr/>
      <dgm:t>
        <a:bodyPr/>
        <a:lstStyle/>
        <a:p>
          <a:endParaRPr lang="en-US"/>
        </a:p>
      </dgm:t>
    </dgm:pt>
  </dgm:ptLst>
  <dgm:cxnLst>
    <dgm:cxn modelId="{9CE3DC2E-C751-473F-844A-5CD3BBD34DA9}" type="presOf" srcId="{477915A8-B5E9-45BF-843E-5C95757597FA}" destId="{28ABC5AA-2464-4B57-BFC2-37FE6F2A57E9}" srcOrd="0" destOrd="0" presId="urn:microsoft.com/office/officeart/2005/8/layout/hProcess9"/>
    <dgm:cxn modelId="{E2F11BE0-95FE-4AE0-B4AD-AB20329B3423}" type="presOf" srcId="{6599569D-5B37-46B7-9670-8966E18A5C6D}" destId="{70C97233-D173-4D71-BA7F-6E82BF0295FC}" srcOrd="0" destOrd="0" presId="urn:microsoft.com/office/officeart/2005/8/layout/hProcess9"/>
    <dgm:cxn modelId="{83A52DCD-2F20-4EB0-AE2D-25AB6B0B0D48}" srcId="{6599569D-5B37-46B7-9670-8966E18A5C6D}" destId="{477915A8-B5E9-45BF-843E-5C95757597FA}" srcOrd="0" destOrd="0" parTransId="{176149EF-BAF9-44CC-8BBC-A67672E2D687}" sibTransId="{DCEFDB6A-B97F-4867-B4BC-834B278E43E6}"/>
    <dgm:cxn modelId="{7756B61A-D335-4AFF-BFC7-9FBF64101E7F}" type="presParOf" srcId="{70C97233-D173-4D71-BA7F-6E82BF0295FC}" destId="{8E62CDE3-4FCA-4939-90AC-9C3AFC9A9C6D}" srcOrd="0" destOrd="0" presId="urn:microsoft.com/office/officeart/2005/8/layout/hProcess9"/>
    <dgm:cxn modelId="{3A47C7D9-ADCB-4771-814C-C6AE3E2F4DB4}" type="presParOf" srcId="{70C97233-D173-4D71-BA7F-6E82BF0295FC}" destId="{79B2EE5B-BAF1-4115-9CDD-0C1C19744EA4}" srcOrd="1" destOrd="0" presId="urn:microsoft.com/office/officeart/2005/8/layout/hProcess9"/>
    <dgm:cxn modelId="{1222816B-FC21-4BE3-83C7-CCDB4F80F353}" type="presParOf" srcId="{79B2EE5B-BAF1-4115-9CDD-0C1C19744EA4}" destId="{28ABC5AA-2464-4B57-BFC2-37FE6F2A57E9}"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AAF82-DB12-4EE6-A460-B03C192449D3}" type="doc">
      <dgm:prSet loTypeId="urn:microsoft.com/office/officeart/2008/layout/VerticalCurvedList" loCatId="list" qsTypeId="urn:microsoft.com/office/officeart/2005/8/quickstyle/simple4" qsCatId="simple" csTypeId="urn:microsoft.com/office/officeart/2005/8/colors/colorful5" csCatId="colorful" phldr="1"/>
      <dgm:spPr/>
      <dgm:t>
        <a:bodyPr/>
        <a:lstStyle/>
        <a:p>
          <a:endParaRPr lang="en-US"/>
        </a:p>
      </dgm:t>
    </dgm:pt>
    <dgm:pt modelId="{B3E0DADE-101A-431A-A36E-30F1A6F975E8}">
      <dgm:prSet phldrT="[Text]" custT="1"/>
      <dgm:spPr/>
      <dgm:t>
        <a:bodyPr/>
        <a:lstStyle/>
        <a:p>
          <a:r>
            <a:rPr lang="az-Latn-AZ" sz="2000" dirty="0" smtClean="0">
              <a:latin typeface="Times New Roman" panose="02020603050405020304" pitchFamily="18" charset="0"/>
              <a:cs typeface="Times New Roman" panose="02020603050405020304" pitchFamily="18" charset="0"/>
            </a:rPr>
            <a:t>Qara Yusif ilə Şirvanşah İbrahim  arasında ziddiyyət.</a:t>
          </a:r>
        </a:p>
        <a:p>
          <a:r>
            <a:rPr lang="az-Latn-AZ" sz="2000" dirty="0" smtClean="0">
              <a:latin typeface="Times New Roman" panose="02020603050405020304" pitchFamily="18" charset="0"/>
              <a:cs typeface="Times New Roman" panose="02020603050405020304" pitchFamily="18" charset="0"/>
            </a:rPr>
            <a:t>Qara Yusif irsi soyurqal torpaqları.pul və hədiyyələr paylayaraq Azərbaycanın cənub əyanlarını öz tərəfinə çəkmişdir. </a:t>
          </a:r>
          <a:endParaRPr lang="en-US" sz="2000" dirty="0">
            <a:latin typeface="Times New Roman" panose="02020603050405020304" pitchFamily="18" charset="0"/>
            <a:cs typeface="Times New Roman" panose="02020603050405020304" pitchFamily="18" charset="0"/>
          </a:endParaRPr>
        </a:p>
      </dgm:t>
    </dgm:pt>
    <dgm:pt modelId="{398BCED8-C49A-4EE3-A11E-2BA156BAE429}" type="parTrans" cxnId="{CD449E86-7275-490F-B177-3CE587A9CD8D}">
      <dgm:prSet/>
      <dgm:spPr/>
      <dgm:t>
        <a:bodyPr/>
        <a:lstStyle/>
        <a:p>
          <a:endParaRPr lang="en-US"/>
        </a:p>
      </dgm:t>
    </dgm:pt>
    <dgm:pt modelId="{213B4A46-29AA-41DB-B236-28489CD9E8A6}" type="sibTrans" cxnId="{CD449E86-7275-490F-B177-3CE587A9CD8D}">
      <dgm:prSet/>
      <dgm:spPr/>
      <dgm:t>
        <a:bodyPr/>
        <a:lstStyle/>
        <a:p>
          <a:endParaRPr lang="en-US"/>
        </a:p>
      </dgm:t>
    </dgm:pt>
    <dgm:pt modelId="{42EEDC4E-82A0-4758-82CD-CB381C558B8E}">
      <dgm:prSet phldrT="[Text]" custT="1"/>
      <dgm:spPr/>
      <dgm:t>
        <a:bodyPr/>
        <a:lstStyle/>
        <a:p>
          <a:r>
            <a:rPr lang="az-Latn-AZ" sz="2000" dirty="0" smtClean="0">
              <a:latin typeface="Times New Roman" panose="02020603050405020304" pitchFamily="18" charset="0"/>
              <a:cs typeface="Times New Roman" panose="02020603050405020304" pitchFamily="18" charset="0"/>
            </a:rPr>
            <a:t>1412-ci ildə Kür sahilində döyüş.</a:t>
          </a:r>
        </a:p>
        <a:p>
          <a:r>
            <a:rPr lang="az-Latn-AZ" sz="2000" dirty="0" smtClean="0">
              <a:latin typeface="Times New Roman" panose="02020603050405020304" pitchFamily="18" charset="0"/>
              <a:cs typeface="Times New Roman" panose="02020603050405020304" pitchFamily="18" charset="0"/>
            </a:rPr>
            <a:t>Qarabağın.Muğanın və Naxçıvanın silahlı dəstələrinin Qara Yusif tərəfdən çıxış etməsi.I İbrahim və onun müttəfiqlərinin məğlub olması</a:t>
          </a:r>
          <a:endParaRPr lang="en-US" sz="2000" dirty="0">
            <a:latin typeface="Times New Roman" panose="02020603050405020304" pitchFamily="18" charset="0"/>
            <a:cs typeface="Times New Roman" panose="02020603050405020304" pitchFamily="18" charset="0"/>
          </a:endParaRPr>
        </a:p>
      </dgm:t>
    </dgm:pt>
    <dgm:pt modelId="{F09C1AB8-B76A-419C-A01E-5539FD1F7BC3}" type="parTrans" cxnId="{85D65785-492B-4CF9-B29B-DD8968F3315C}">
      <dgm:prSet/>
      <dgm:spPr/>
      <dgm:t>
        <a:bodyPr/>
        <a:lstStyle/>
        <a:p>
          <a:endParaRPr lang="en-US"/>
        </a:p>
      </dgm:t>
    </dgm:pt>
    <dgm:pt modelId="{07C2B2C9-A011-4FF5-AD6B-0E3504D714A6}" type="sibTrans" cxnId="{85D65785-492B-4CF9-B29B-DD8968F3315C}">
      <dgm:prSet/>
      <dgm:spPr/>
      <dgm:t>
        <a:bodyPr/>
        <a:lstStyle/>
        <a:p>
          <a:endParaRPr lang="en-US"/>
        </a:p>
      </dgm:t>
    </dgm:pt>
    <dgm:pt modelId="{D9D5A391-6BAE-4CAF-9436-526ECCEF1BBE}">
      <dgm:prSet phldrT="[Text]" custT="1"/>
      <dgm:spPr/>
      <dgm:t>
        <a:bodyPr/>
        <a:lstStyle/>
        <a:p>
          <a:r>
            <a:rPr lang="az-Latn-AZ" sz="2000" dirty="0" smtClean="0">
              <a:latin typeface="Times New Roman" panose="02020603050405020304" pitchFamily="18" charset="0"/>
              <a:cs typeface="Times New Roman" panose="02020603050405020304" pitchFamily="18" charset="0"/>
            </a:rPr>
            <a:t>Şirvanşah İbrahim. Onun yeddi oğlu.qardaşı.məsləhətçiləri və Kaxetya çarı Konstantin əsir alındı.İbrahimden 1200  İraq tümən bac tələb etdi və onu azad etdi.</a:t>
          </a:r>
          <a:endParaRPr lang="en-US" sz="2000" dirty="0">
            <a:latin typeface="Times New Roman" panose="02020603050405020304" pitchFamily="18" charset="0"/>
            <a:cs typeface="Times New Roman" panose="02020603050405020304" pitchFamily="18" charset="0"/>
          </a:endParaRPr>
        </a:p>
      </dgm:t>
    </dgm:pt>
    <dgm:pt modelId="{1E6B3BBC-A2F8-4C53-8D09-D1FC692A94AC}" type="parTrans" cxnId="{359F611F-16BB-4EF3-8F29-C50C1790C183}">
      <dgm:prSet/>
      <dgm:spPr/>
      <dgm:t>
        <a:bodyPr/>
        <a:lstStyle/>
        <a:p>
          <a:endParaRPr lang="en-US"/>
        </a:p>
      </dgm:t>
    </dgm:pt>
    <dgm:pt modelId="{B8FCF58A-1A40-4BC2-AC93-D55DD369A22E}" type="sibTrans" cxnId="{359F611F-16BB-4EF3-8F29-C50C1790C183}">
      <dgm:prSet/>
      <dgm:spPr/>
      <dgm:t>
        <a:bodyPr/>
        <a:lstStyle/>
        <a:p>
          <a:endParaRPr lang="en-US"/>
        </a:p>
      </dgm:t>
    </dgm:pt>
    <dgm:pt modelId="{0E014480-785C-4947-9903-776C8DCB5F56}" type="pres">
      <dgm:prSet presAssocID="{D8AAAF82-DB12-4EE6-A460-B03C192449D3}" presName="Name0" presStyleCnt="0">
        <dgm:presLayoutVars>
          <dgm:chMax val="7"/>
          <dgm:chPref val="7"/>
          <dgm:dir/>
        </dgm:presLayoutVars>
      </dgm:prSet>
      <dgm:spPr/>
      <dgm:t>
        <a:bodyPr/>
        <a:lstStyle/>
        <a:p>
          <a:endParaRPr lang="en-US"/>
        </a:p>
      </dgm:t>
    </dgm:pt>
    <dgm:pt modelId="{86979B98-E959-4D99-AA55-4AA1FFC168E3}" type="pres">
      <dgm:prSet presAssocID="{D8AAAF82-DB12-4EE6-A460-B03C192449D3}" presName="Name1" presStyleCnt="0"/>
      <dgm:spPr/>
    </dgm:pt>
    <dgm:pt modelId="{B2571205-3D17-429C-997E-7C6E2139EC99}" type="pres">
      <dgm:prSet presAssocID="{D8AAAF82-DB12-4EE6-A460-B03C192449D3}" presName="cycle" presStyleCnt="0"/>
      <dgm:spPr/>
    </dgm:pt>
    <dgm:pt modelId="{10CBE686-B53C-4B00-A460-36C2596C4D8A}" type="pres">
      <dgm:prSet presAssocID="{D8AAAF82-DB12-4EE6-A460-B03C192449D3}" presName="srcNode" presStyleLbl="node1" presStyleIdx="0" presStyleCnt="3"/>
      <dgm:spPr/>
    </dgm:pt>
    <dgm:pt modelId="{6DDE9B4F-3F84-4523-8DBD-B19AD50AD125}" type="pres">
      <dgm:prSet presAssocID="{D8AAAF82-DB12-4EE6-A460-B03C192449D3}" presName="conn" presStyleLbl="parChTrans1D2" presStyleIdx="0" presStyleCnt="1"/>
      <dgm:spPr/>
      <dgm:t>
        <a:bodyPr/>
        <a:lstStyle/>
        <a:p>
          <a:endParaRPr lang="en-US"/>
        </a:p>
      </dgm:t>
    </dgm:pt>
    <dgm:pt modelId="{2CEFE2D6-A485-4D5F-B051-19ADEF41B942}" type="pres">
      <dgm:prSet presAssocID="{D8AAAF82-DB12-4EE6-A460-B03C192449D3}" presName="extraNode" presStyleLbl="node1" presStyleIdx="0" presStyleCnt="3"/>
      <dgm:spPr/>
    </dgm:pt>
    <dgm:pt modelId="{AD78BFFF-BA43-42C7-BFB8-42DC958866B5}" type="pres">
      <dgm:prSet presAssocID="{D8AAAF82-DB12-4EE6-A460-B03C192449D3}" presName="dstNode" presStyleLbl="node1" presStyleIdx="0" presStyleCnt="3"/>
      <dgm:spPr/>
    </dgm:pt>
    <dgm:pt modelId="{3710B35E-8D2B-4BC9-8292-6E29E8732425}" type="pres">
      <dgm:prSet presAssocID="{B3E0DADE-101A-431A-A36E-30F1A6F975E8}" presName="text_1" presStyleLbl="node1" presStyleIdx="0" presStyleCnt="3" custScaleY="183164" custLinFactNeighborX="-247" custLinFactNeighborY="-1003">
        <dgm:presLayoutVars>
          <dgm:bulletEnabled val="1"/>
        </dgm:presLayoutVars>
      </dgm:prSet>
      <dgm:spPr/>
      <dgm:t>
        <a:bodyPr/>
        <a:lstStyle/>
        <a:p>
          <a:endParaRPr lang="en-US"/>
        </a:p>
      </dgm:t>
    </dgm:pt>
    <dgm:pt modelId="{F9AE8A06-D0ED-482E-9A8C-795DCE49B1B3}" type="pres">
      <dgm:prSet presAssocID="{B3E0DADE-101A-431A-A36E-30F1A6F975E8}" presName="accent_1" presStyleCnt="0"/>
      <dgm:spPr/>
    </dgm:pt>
    <dgm:pt modelId="{160ADBE9-4AE9-4524-BFDE-371D64BD73F4}" type="pres">
      <dgm:prSet presAssocID="{B3E0DADE-101A-431A-A36E-30F1A6F975E8}" presName="accentRepeatNode" presStyleLbl="solidFgAcc1" presStyleIdx="0" presStyleCnt="3"/>
      <dgm:spPr/>
    </dgm:pt>
    <dgm:pt modelId="{D23E8A8E-0C10-4458-BAED-66FB7078343D}" type="pres">
      <dgm:prSet presAssocID="{42EEDC4E-82A0-4758-82CD-CB381C558B8E}" presName="text_2" presStyleLbl="node1" presStyleIdx="1" presStyleCnt="3" custScaleY="120934">
        <dgm:presLayoutVars>
          <dgm:bulletEnabled val="1"/>
        </dgm:presLayoutVars>
      </dgm:prSet>
      <dgm:spPr/>
      <dgm:t>
        <a:bodyPr/>
        <a:lstStyle/>
        <a:p>
          <a:endParaRPr lang="en-US"/>
        </a:p>
      </dgm:t>
    </dgm:pt>
    <dgm:pt modelId="{12F22D47-433B-4BB0-AE79-2757EB85CF64}" type="pres">
      <dgm:prSet presAssocID="{42EEDC4E-82A0-4758-82CD-CB381C558B8E}" presName="accent_2" presStyleCnt="0"/>
      <dgm:spPr/>
    </dgm:pt>
    <dgm:pt modelId="{87CA2E25-556F-4888-993C-41B03CDF102F}" type="pres">
      <dgm:prSet presAssocID="{42EEDC4E-82A0-4758-82CD-CB381C558B8E}" presName="accentRepeatNode" presStyleLbl="solidFgAcc1" presStyleIdx="1" presStyleCnt="3"/>
      <dgm:spPr/>
    </dgm:pt>
    <dgm:pt modelId="{9DD94BA3-DF17-4430-B95D-613250E1ECDA}" type="pres">
      <dgm:prSet presAssocID="{D9D5A391-6BAE-4CAF-9436-526ECCEF1BBE}" presName="text_3" presStyleLbl="node1" presStyleIdx="2" presStyleCnt="3" custScaleY="145394">
        <dgm:presLayoutVars>
          <dgm:bulletEnabled val="1"/>
        </dgm:presLayoutVars>
      </dgm:prSet>
      <dgm:spPr/>
      <dgm:t>
        <a:bodyPr/>
        <a:lstStyle/>
        <a:p>
          <a:endParaRPr lang="en-US"/>
        </a:p>
      </dgm:t>
    </dgm:pt>
    <dgm:pt modelId="{2B4095DB-2291-4652-87A3-2DFEB01DDD33}" type="pres">
      <dgm:prSet presAssocID="{D9D5A391-6BAE-4CAF-9436-526ECCEF1BBE}" presName="accent_3" presStyleCnt="0"/>
      <dgm:spPr/>
    </dgm:pt>
    <dgm:pt modelId="{92AB68E2-AE0D-4136-A6D1-48E2BFF871AD}" type="pres">
      <dgm:prSet presAssocID="{D9D5A391-6BAE-4CAF-9436-526ECCEF1BBE}" presName="accentRepeatNode" presStyleLbl="solidFgAcc1" presStyleIdx="2" presStyleCnt="3"/>
      <dgm:spPr/>
    </dgm:pt>
  </dgm:ptLst>
  <dgm:cxnLst>
    <dgm:cxn modelId="{F96065DF-EE82-4F9D-A48E-D1F706185B12}" type="presOf" srcId="{D9D5A391-6BAE-4CAF-9436-526ECCEF1BBE}" destId="{9DD94BA3-DF17-4430-B95D-613250E1ECDA}" srcOrd="0" destOrd="0" presId="urn:microsoft.com/office/officeart/2008/layout/VerticalCurvedList"/>
    <dgm:cxn modelId="{359F611F-16BB-4EF3-8F29-C50C1790C183}" srcId="{D8AAAF82-DB12-4EE6-A460-B03C192449D3}" destId="{D9D5A391-6BAE-4CAF-9436-526ECCEF1BBE}" srcOrd="2" destOrd="0" parTransId="{1E6B3BBC-A2F8-4C53-8D09-D1FC692A94AC}" sibTransId="{B8FCF58A-1A40-4BC2-AC93-D55DD369A22E}"/>
    <dgm:cxn modelId="{85D65785-492B-4CF9-B29B-DD8968F3315C}" srcId="{D8AAAF82-DB12-4EE6-A460-B03C192449D3}" destId="{42EEDC4E-82A0-4758-82CD-CB381C558B8E}" srcOrd="1" destOrd="0" parTransId="{F09C1AB8-B76A-419C-A01E-5539FD1F7BC3}" sibTransId="{07C2B2C9-A011-4FF5-AD6B-0E3504D714A6}"/>
    <dgm:cxn modelId="{77CFB9A4-0C21-4781-86C2-9E4E9E0F658E}" type="presOf" srcId="{42EEDC4E-82A0-4758-82CD-CB381C558B8E}" destId="{D23E8A8E-0C10-4458-BAED-66FB7078343D}" srcOrd="0" destOrd="0" presId="urn:microsoft.com/office/officeart/2008/layout/VerticalCurvedList"/>
    <dgm:cxn modelId="{734104D3-0A7B-4B61-8B32-07BE8035A1D4}" type="presOf" srcId="{213B4A46-29AA-41DB-B236-28489CD9E8A6}" destId="{6DDE9B4F-3F84-4523-8DBD-B19AD50AD125}" srcOrd="0" destOrd="0" presId="urn:microsoft.com/office/officeart/2008/layout/VerticalCurvedList"/>
    <dgm:cxn modelId="{ED988C0C-0371-44B5-B7AA-363B1E47F31A}" type="presOf" srcId="{D8AAAF82-DB12-4EE6-A460-B03C192449D3}" destId="{0E014480-785C-4947-9903-776C8DCB5F56}" srcOrd="0" destOrd="0" presId="urn:microsoft.com/office/officeart/2008/layout/VerticalCurvedList"/>
    <dgm:cxn modelId="{C9796C58-D4C3-440E-927F-A35973DC0BC9}" type="presOf" srcId="{B3E0DADE-101A-431A-A36E-30F1A6F975E8}" destId="{3710B35E-8D2B-4BC9-8292-6E29E8732425}" srcOrd="0" destOrd="0" presId="urn:microsoft.com/office/officeart/2008/layout/VerticalCurvedList"/>
    <dgm:cxn modelId="{CD449E86-7275-490F-B177-3CE587A9CD8D}" srcId="{D8AAAF82-DB12-4EE6-A460-B03C192449D3}" destId="{B3E0DADE-101A-431A-A36E-30F1A6F975E8}" srcOrd="0" destOrd="0" parTransId="{398BCED8-C49A-4EE3-A11E-2BA156BAE429}" sibTransId="{213B4A46-29AA-41DB-B236-28489CD9E8A6}"/>
    <dgm:cxn modelId="{D34F0CE6-5087-4CCE-B1D9-83F0B51BCB42}" type="presParOf" srcId="{0E014480-785C-4947-9903-776C8DCB5F56}" destId="{86979B98-E959-4D99-AA55-4AA1FFC168E3}" srcOrd="0" destOrd="0" presId="urn:microsoft.com/office/officeart/2008/layout/VerticalCurvedList"/>
    <dgm:cxn modelId="{C4691BFC-3FEB-406D-8AE7-6517B8EAE7B5}" type="presParOf" srcId="{86979B98-E959-4D99-AA55-4AA1FFC168E3}" destId="{B2571205-3D17-429C-997E-7C6E2139EC99}" srcOrd="0" destOrd="0" presId="urn:microsoft.com/office/officeart/2008/layout/VerticalCurvedList"/>
    <dgm:cxn modelId="{66B48B2D-BC8C-43EA-86AF-6D45E78F7E52}" type="presParOf" srcId="{B2571205-3D17-429C-997E-7C6E2139EC99}" destId="{10CBE686-B53C-4B00-A460-36C2596C4D8A}" srcOrd="0" destOrd="0" presId="urn:microsoft.com/office/officeart/2008/layout/VerticalCurvedList"/>
    <dgm:cxn modelId="{109D40DD-A7CA-474C-902D-7D51462C4201}" type="presParOf" srcId="{B2571205-3D17-429C-997E-7C6E2139EC99}" destId="{6DDE9B4F-3F84-4523-8DBD-B19AD50AD125}" srcOrd="1" destOrd="0" presId="urn:microsoft.com/office/officeart/2008/layout/VerticalCurvedList"/>
    <dgm:cxn modelId="{F40DB2A6-04A5-420F-82E0-B17ECE32C53E}" type="presParOf" srcId="{B2571205-3D17-429C-997E-7C6E2139EC99}" destId="{2CEFE2D6-A485-4D5F-B051-19ADEF41B942}" srcOrd="2" destOrd="0" presId="urn:microsoft.com/office/officeart/2008/layout/VerticalCurvedList"/>
    <dgm:cxn modelId="{15DE69F8-EE38-43E9-B9D4-E38567865AD8}" type="presParOf" srcId="{B2571205-3D17-429C-997E-7C6E2139EC99}" destId="{AD78BFFF-BA43-42C7-BFB8-42DC958866B5}" srcOrd="3" destOrd="0" presId="urn:microsoft.com/office/officeart/2008/layout/VerticalCurvedList"/>
    <dgm:cxn modelId="{AA763287-2609-4D04-BB60-7094302008DE}" type="presParOf" srcId="{86979B98-E959-4D99-AA55-4AA1FFC168E3}" destId="{3710B35E-8D2B-4BC9-8292-6E29E8732425}" srcOrd="1" destOrd="0" presId="urn:microsoft.com/office/officeart/2008/layout/VerticalCurvedList"/>
    <dgm:cxn modelId="{D0664237-BDCD-4E37-A459-0CA5F0679CBA}" type="presParOf" srcId="{86979B98-E959-4D99-AA55-4AA1FFC168E3}" destId="{F9AE8A06-D0ED-482E-9A8C-795DCE49B1B3}" srcOrd="2" destOrd="0" presId="urn:microsoft.com/office/officeart/2008/layout/VerticalCurvedList"/>
    <dgm:cxn modelId="{9EEC90E0-518C-4BC1-AFA4-4C69AB1F2174}" type="presParOf" srcId="{F9AE8A06-D0ED-482E-9A8C-795DCE49B1B3}" destId="{160ADBE9-4AE9-4524-BFDE-371D64BD73F4}" srcOrd="0" destOrd="0" presId="urn:microsoft.com/office/officeart/2008/layout/VerticalCurvedList"/>
    <dgm:cxn modelId="{48036BB4-6761-4DD3-BD6E-F6AE6084B096}" type="presParOf" srcId="{86979B98-E959-4D99-AA55-4AA1FFC168E3}" destId="{D23E8A8E-0C10-4458-BAED-66FB7078343D}" srcOrd="3" destOrd="0" presId="urn:microsoft.com/office/officeart/2008/layout/VerticalCurvedList"/>
    <dgm:cxn modelId="{352FFCC9-E433-4BD5-8F91-3FCE0A52CD7D}" type="presParOf" srcId="{86979B98-E959-4D99-AA55-4AA1FFC168E3}" destId="{12F22D47-433B-4BB0-AE79-2757EB85CF64}" srcOrd="4" destOrd="0" presId="urn:microsoft.com/office/officeart/2008/layout/VerticalCurvedList"/>
    <dgm:cxn modelId="{0BDABF49-16FF-4CB3-B63A-A1B352DFA633}" type="presParOf" srcId="{12F22D47-433B-4BB0-AE79-2757EB85CF64}" destId="{87CA2E25-556F-4888-993C-41B03CDF102F}" srcOrd="0" destOrd="0" presId="urn:microsoft.com/office/officeart/2008/layout/VerticalCurvedList"/>
    <dgm:cxn modelId="{490BD470-1C32-4BE2-A10F-D0BCDE2203BF}" type="presParOf" srcId="{86979B98-E959-4D99-AA55-4AA1FFC168E3}" destId="{9DD94BA3-DF17-4430-B95D-613250E1ECDA}" srcOrd="5" destOrd="0" presId="urn:microsoft.com/office/officeart/2008/layout/VerticalCurvedList"/>
    <dgm:cxn modelId="{A4B1B80F-F702-4301-A359-DA91B085A5C2}" type="presParOf" srcId="{86979B98-E959-4D99-AA55-4AA1FFC168E3}" destId="{2B4095DB-2291-4652-87A3-2DFEB01DDD33}" srcOrd="6" destOrd="0" presId="urn:microsoft.com/office/officeart/2008/layout/VerticalCurvedList"/>
    <dgm:cxn modelId="{F27873E5-F574-4814-A32C-A6E60A4E06FD}" type="presParOf" srcId="{2B4095DB-2291-4652-87A3-2DFEB01DDD33}" destId="{92AB68E2-AE0D-4136-A6D1-48E2BFF871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3C866-D1AA-402D-A10E-B7AA31F09ABA}">
      <dsp:nvSpPr>
        <dsp:cNvPr id="0" name=""/>
        <dsp:cNvSpPr/>
      </dsp:nvSpPr>
      <dsp:spPr>
        <a:xfrm>
          <a:off x="0" y="2656"/>
          <a:ext cx="8229600"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AE20727-8183-4879-91A7-E6526285627F}">
      <dsp:nvSpPr>
        <dsp:cNvPr id="0" name=""/>
        <dsp:cNvSpPr/>
      </dsp:nvSpPr>
      <dsp:spPr>
        <a:xfrm>
          <a:off x="0" y="0"/>
          <a:ext cx="1645920" cy="181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Yusif atasının intiqamını almaq uçun 1392-ci ildə Pir Həsənlə döyuşə girdi ve qələbə qazandı.Təbrizi tutdu.Bir gun sonra şəhərdən çıxdı</a:t>
          </a:r>
          <a:endParaRPr lang="en-US" sz="2000" kern="1200" dirty="0">
            <a:latin typeface="Times New Roman" panose="02020603050405020304" pitchFamily="18" charset="0"/>
            <a:cs typeface="Times New Roman" panose="02020603050405020304" pitchFamily="18" charset="0"/>
          </a:endParaRPr>
        </a:p>
      </dsp:txBody>
      <dsp:txXfrm>
        <a:off x="0" y="0"/>
        <a:ext cx="1645920" cy="1811683"/>
      </dsp:txXfrm>
    </dsp:sp>
    <dsp:sp modelId="{756CB114-945A-41C3-AE23-6A26E947CF8E}">
      <dsp:nvSpPr>
        <dsp:cNvPr id="0" name=""/>
        <dsp:cNvSpPr/>
      </dsp:nvSpPr>
      <dsp:spPr>
        <a:xfrm>
          <a:off x="1769364" y="84925"/>
          <a:ext cx="6460236" cy="1645376"/>
        </a:xfrm>
        <a:prstGeom prst="rect">
          <a:avLst/>
        </a:prstGeom>
        <a:noFill/>
        <a:ln>
          <a:solidFill>
            <a:srgbClr val="FF0000"/>
          </a:solid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az-Latn-AZ" sz="3400" kern="1200" dirty="0" smtClean="0">
              <a:latin typeface="Times New Roman" panose="02020603050405020304" pitchFamily="18" charset="0"/>
              <a:cs typeface="Times New Roman" panose="02020603050405020304" pitchFamily="18" charset="0"/>
            </a:rPr>
            <a:t>1392-də Teymurilər Vanı tutdular.</a:t>
          </a:r>
          <a:endParaRPr lang="en-US" sz="3400" kern="1200" dirty="0">
            <a:latin typeface="Times New Roman" panose="02020603050405020304" pitchFamily="18" charset="0"/>
            <a:cs typeface="Times New Roman" panose="02020603050405020304" pitchFamily="18" charset="0"/>
          </a:endParaRPr>
        </a:p>
      </dsp:txBody>
      <dsp:txXfrm>
        <a:off x="1769364" y="84925"/>
        <a:ext cx="6460236" cy="1645376"/>
      </dsp:txXfrm>
    </dsp:sp>
    <dsp:sp modelId="{1E19BC3B-3798-4F0F-8E8D-2DA2275FF15D}">
      <dsp:nvSpPr>
        <dsp:cNvPr id="0" name=""/>
        <dsp:cNvSpPr/>
      </dsp:nvSpPr>
      <dsp:spPr>
        <a:xfrm>
          <a:off x="1645920" y="1730301"/>
          <a:ext cx="6583680" cy="0"/>
        </a:xfrm>
        <a:prstGeom prst="line">
          <a:avLst/>
        </a:prstGeom>
        <a:solidFill>
          <a:schemeClr val="accent3">
            <a:hueOff val="0"/>
            <a:satOff val="0"/>
            <a:lumOff val="0"/>
            <a:alphaOff val="0"/>
          </a:schemeClr>
        </a:solidFill>
        <a:ln w="25400" cap="flat" cmpd="sng" algn="ctr">
          <a:solidFill>
            <a:schemeClr val="accent3">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2E639E60-DD50-4F58-A523-485708A8B7E7}">
      <dsp:nvSpPr>
        <dsp:cNvPr id="0" name=""/>
        <dsp:cNvSpPr/>
      </dsp:nvSpPr>
      <dsp:spPr>
        <a:xfrm>
          <a:off x="0" y="1814339"/>
          <a:ext cx="8229600"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90F78B-0589-4A63-BF24-BE0BEEC64581}">
      <dsp:nvSpPr>
        <dsp:cNvPr id="0" name=""/>
        <dsp:cNvSpPr/>
      </dsp:nvSpPr>
      <dsp:spPr>
        <a:xfrm>
          <a:off x="0" y="1814339"/>
          <a:ext cx="1645920" cy="181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az-Latn-AZ" sz="6500" kern="1200" dirty="0" smtClean="0"/>
            <a:t>                                            </a:t>
          </a:r>
          <a:endParaRPr lang="en-US" sz="6500" kern="1200" dirty="0"/>
        </a:p>
      </dsp:txBody>
      <dsp:txXfrm>
        <a:off x="0" y="1814339"/>
        <a:ext cx="1645920" cy="1811683"/>
      </dsp:txXfrm>
    </dsp:sp>
    <dsp:sp modelId="{9B5DDFE8-2D27-4AAA-BE4B-CB6A104093C5}">
      <dsp:nvSpPr>
        <dsp:cNvPr id="0" name=""/>
        <dsp:cNvSpPr/>
      </dsp:nvSpPr>
      <dsp:spPr>
        <a:xfrm>
          <a:off x="0" y="3626023"/>
          <a:ext cx="8229600"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F37E29-CD7A-4F27-A3C0-0165F582C1B9}">
      <dsp:nvSpPr>
        <dsp:cNvPr id="0" name=""/>
        <dsp:cNvSpPr/>
      </dsp:nvSpPr>
      <dsp:spPr>
        <a:xfrm>
          <a:off x="0" y="3626023"/>
          <a:ext cx="1645920" cy="181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az-Latn-AZ" sz="1600" kern="1200" dirty="0" smtClean="0">
              <a:latin typeface="Times New Roman" panose="02020603050405020304" pitchFamily="18" charset="0"/>
              <a:cs typeface="Times New Roman" panose="02020603050405020304" pitchFamily="18" charset="0"/>
            </a:rPr>
            <a:t>1394-DƏ BAĞDAD YAXINLIĞINDA DÖYUŞ. </a:t>
          </a:r>
          <a:r>
            <a:rPr lang="az-Latn-AZ" sz="1400" kern="1200" dirty="0" smtClean="0">
              <a:latin typeface="Times New Roman" panose="02020603050405020304" pitchFamily="18" charset="0"/>
              <a:cs typeface="Times New Roman" panose="02020603050405020304" pitchFamily="18" charset="0"/>
            </a:rPr>
            <a:t>TEYMURİLƏRLƏ Cəlairilərin birləşmiş quvvələri Qaraqoyunluları məğlub etdi</a:t>
          </a:r>
          <a:r>
            <a:rPr lang="az-Latn-AZ" sz="1600" kern="1200" dirty="0" smtClean="0">
              <a:latin typeface="Times New Roman" panose="02020603050405020304" pitchFamily="18" charset="0"/>
              <a:cs typeface="Times New Roman" panose="02020603050405020304" pitchFamily="18" charset="0"/>
            </a:rPr>
            <a:t>,</a:t>
          </a:r>
          <a:endParaRPr lang="en-US" sz="1600" kern="1200" dirty="0">
            <a:latin typeface="Times New Roman" panose="02020603050405020304" pitchFamily="18" charset="0"/>
            <a:cs typeface="Times New Roman" panose="02020603050405020304" pitchFamily="18" charset="0"/>
          </a:endParaRPr>
        </a:p>
      </dsp:txBody>
      <dsp:txXfrm>
        <a:off x="0" y="3626023"/>
        <a:ext cx="1645920" cy="1811683"/>
      </dsp:txXfrm>
    </dsp:sp>
    <dsp:sp modelId="{0513DFF2-2332-48E9-99B6-32C2458C92A1}">
      <dsp:nvSpPr>
        <dsp:cNvPr id="0" name=""/>
        <dsp:cNvSpPr/>
      </dsp:nvSpPr>
      <dsp:spPr>
        <a:xfrm>
          <a:off x="1752631" y="2438406"/>
          <a:ext cx="6460236" cy="1645376"/>
        </a:xfrm>
        <a:prstGeom prst="rect">
          <a:avLst/>
        </a:prstGeom>
        <a:noFill/>
        <a:ln>
          <a:solidFill>
            <a:srgbClr val="0070C0"/>
          </a:solid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az-Latn-AZ" sz="3400" kern="1200" dirty="0" smtClean="0">
              <a:latin typeface="Times New Roman" panose="02020603050405020304" pitchFamily="18" charset="0"/>
              <a:cs typeface="Times New Roman" panose="02020603050405020304" pitchFamily="18" charset="0"/>
            </a:rPr>
            <a:t>1395-Cİ İLDƏ QARAQOYUNLU TAYFA İTTİFAQI DAĞILDI</a:t>
          </a:r>
          <a:endParaRPr lang="en-US" sz="3400" kern="1200" dirty="0">
            <a:latin typeface="Times New Roman" panose="02020603050405020304" pitchFamily="18" charset="0"/>
            <a:cs typeface="Times New Roman" panose="02020603050405020304" pitchFamily="18" charset="0"/>
          </a:endParaRPr>
        </a:p>
      </dsp:txBody>
      <dsp:txXfrm>
        <a:off x="1752631" y="2438406"/>
        <a:ext cx="6460236" cy="1645376"/>
      </dsp:txXfrm>
    </dsp:sp>
    <dsp:sp modelId="{33ADB94C-FD31-4A35-B737-F6EC32855012}">
      <dsp:nvSpPr>
        <dsp:cNvPr id="0" name=""/>
        <dsp:cNvSpPr/>
      </dsp:nvSpPr>
      <dsp:spPr>
        <a:xfrm>
          <a:off x="1645920" y="5353668"/>
          <a:ext cx="6583680" cy="0"/>
        </a:xfrm>
        <a:prstGeom prst="line">
          <a:avLst/>
        </a:prstGeom>
        <a:solidFill>
          <a:schemeClr val="accent3">
            <a:hueOff val="0"/>
            <a:satOff val="0"/>
            <a:lumOff val="0"/>
            <a:alphaOff val="0"/>
          </a:schemeClr>
        </a:solidFill>
        <a:ln w="25400" cap="flat" cmpd="sng" algn="ctr">
          <a:solidFill>
            <a:schemeClr val="accent3">
              <a:tint val="50000"/>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2CDE3-4FCA-4939-90AC-9C3AFC9A9C6D}">
      <dsp:nvSpPr>
        <dsp:cNvPr id="0" name=""/>
        <dsp:cNvSpPr/>
      </dsp:nvSpPr>
      <dsp:spPr>
        <a:xfrm>
          <a:off x="4" y="0"/>
          <a:ext cx="9143995" cy="4800600"/>
        </a:xfrm>
        <a:prstGeom prst="rightArrow">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sp>
    <dsp:sp modelId="{28ABC5AA-2464-4B57-BFC2-37FE6F2A57E9}">
      <dsp:nvSpPr>
        <dsp:cNvPr id="0" name=""/>
        <dsp:cNvSpPr/>
      </dsp:nvSpPr>
      <dsp:spPr>
        <a:xfrm>
          <a:off x="27059" y="1295403"/>
          <a:ext cx="8543925" cy="2209792"/>
        </a:xfrm>
        <a:prstGeom prst="roundRect">
          <a:avLst/>
        </a:prstGeom>
        <a:solidFill>
          <a:schemeClr val="accent2">
            <a:lumMod val="75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az-Latn-AZ" sz="1500" b="1" kern="1200" dirty="0" smtClean="0"/>
            <a:t>1411-cu il Qara Yusif oğlu Pirbudağı sultan elan etdi.Ancaq yüksək idarəçilik hüququ Yusifə qalırdı.Qaraqoyunlu dövlətinin yarandığı ilk vaxtlardan Qara Yusif ilə Şirvanşah I İbrahim arasındakı münasibətlər gərgin idi. Buna səbəb olan amillər  aşağıdakılardır:</a:t>
          </a:r>
          <a:br>
            <a:rPr lang="az-Latn-AZ" sz="1500" b="1" kern="1200" dirty="0" smtClean="0"/>
          </a:br>
          <a:r>
            <a:rPr lang="az-Latn-AZ" sz="1500" b="1" kern="1200" dirty="0" smtClean="0"/>
            <a:t>1.Şirvanşah I ibrahimin 2 aylıq «Təbriz hökmranlığı»</a:t>
          </a:r>
        </a:p>
        <a:p>
          <a:pPr lvl="0" algn="l" defTabSz="666750" rtl="0">
            <a:lnSpc>
              <a:spcPct val="90000"/>
            </a:lnSpc>
            <a:spcBef>
              <a:spcPct val="0"/>
            </a:spcBef>
            <a:spcAft>
              <a:spcPct val="35000"/>
            </a:spcAft>
          </a:pPr>
          <a:r>
            <a:rPr lang="az-Latn-AZ" sz="1500" b="1" kern="1200" dirty="0" smtClean="0"/>
            <a:t>2.II Şənbi-Qazan döyüşündə  Şirvanşah qoşunlarının  Cəlairi sultan  Əhmədi müdafiə etmələri</a:t>
          </a:r>
        </a:p>
        <a:p>
          <a:pPr lvl="0" algn="l" defTabSz="666750" rtl="0">
            <a:lnSpc>
              <a:spcPct val="90000"/>
            </a:lnSpc>
            <a:spcBef>
              <a:spcPct val="0"/>
            </a:spcBef>
            <a:spcAft>
              <a:spcPct val="35000"/>
            </a:spcAft>
          </a:pPr>
          <a:r>
            <a:rPr lang="az-Latn-AZ" sz="1500" b="1" kern="1200" dirty="0" smtClean="0"/>
            <a:t>3.Şirvanşah İbrahimin Qara Yusifə tabe olmaq  istəməməsi</a:t>
          </a:r>
        </a:p>
        <a:p>
          <a:pPr lvl="0" algn="l" defTabSz="666750" rtl="0">
            <a:lnSpc>
              <a:spcPct val="90000"/>
            </a:lnSpc>
            <a:spcBef>
              <a:spcPct val="0"/>
            </a:spcBef>
            <a:spcAft>
              <a:spcPct val="35000"/>
            </a:spcAft>
          </a:pPr>
          <a:r>
            <a:rPr lang="az-Latn-AZ" sz="1500" b="1" kern="1200" dirty="0" smtClean="0"/>
            <a:t/>
          </a:r>
          <a:br>
            <a:rPr lang="az-Latn-AZ" sz="1500" b="1" kern="1200" dirty="0" smtClean="0"/>
          </a:br>
          <a:endParaRPr lang="en-US" sz="1500" kern="1200" dirty="0"/>
        </a:p>
      </dsp:txBody>
      <dsp:txXfrm>
        <a:off x="134932" y="1403276"/>
        <a:ext cx="8328179" cy="1994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E9B4F-3F84-4523-8DBD-B19AD50AD125}">
      <dsp:nvSpPr>
        <dsp:cNvPr id="0" name=""/>
        <dsp:cNvSpPr/>
      </dsp:nvSpPr>
      <dsp:spPr>
        <a:xfrm>
          <a:off x="-5116967" y="-774788"/>
          <a:ext cx="6093694" cy="6093694"/>
        </a:xfrm>
        <a:prstGeom prst="blockArc">
          <a:avLst>
            <a:gd name="adj1" fmla="val 18900000"/>
            <a:gd name="adj2" fmla="val 2700000"/>
            <a:gd name="adj3" fmla="val 354"/>
          </a:avLst>
        </a:pr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10B35E-8D2B-4BC9-8292-6E29E8732425}">
      <dsp:nvSpPr>
        <dsp:cNvPr id="0" name=""/>
        <dsp:cNvSpPr/>
      </dsp:nvSpPr>
      <dsp:spPr>
        <a:xfrm>
          <a:off x="609582" y="76197"/>
          <a:ext cx="7538938" cy="1657986"/>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Qara Yusif ilə Şirvanşah İbrahim  arasında ziddiyyət.</a:t>
          </a:r>
        </a:p>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Qara Yusif irsi soyurqal torpaqları.pul və hədiyyələr paylayaraq Azərbaycanın cənub əyanlarını öz tərəfinə çəkmişdir. </a:t>
          </a:r>
          <a:endParaRPr lang="en-US" sz="2000" kern="1200" dirty="0">
            <a:latin typeface="Times New Roman" panose="02020603050405020304" pitchFamily="18" charset="0"/>
            <a:cs typeface="Times New Roman" panose="02020603050405020304" pitchFamily="18" charset="0"/>
          </a:endParaRPr>
        </a:p>
      </dsp:txBody>
      <dsp:txXfrm>
        <a:off x="609582" y="76197"/>
        <a:ext cx="7538938" cy="1657986"/>
      </dsp:txXfrm>
    </dsp:sp>
    <dsp:sp modelId="{160ADBE9-4AE9-4524-BFDE-371D64BD73F4}">
      <dsp:nvSpPr>
        <dsp:cNvPr id="0" name=""/>
        <dsp:cNvSpPr/>
      </dsp:nvSpPr>
      <dsp:spPr>
        <a:xfrm>
          <a:off x="62458" y="348524"/>
          <a:ext cx="1131490" cy="1131490"/>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23E8A8E-0C10-4458-BAED-66FB7078343D}">
      <dsp:nvSpPr>
        <dsp:cNvPr id="0" name=""/>
        <dsp:cNvSpPr/>
      </dsp:nvSpPr>
      <dsp:spPr>
        <a:xfrm>
          <a:off x="957241" y="1724715"/>
          <a:ext cx="7209900" cy="1094685"/>
        </a:xfrm>
        <a:prstGeom prst="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1412-ci ildə Kür sahilində döyüş.</a:t>
          </a:r>
        </a:p>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Qarabağın.Muğanın və Naxçıvanın silahlı dəstələrinin Qara Yusif tərəfdən çıxış etməsi.I İbrahim və onun müttəfiqlərinin məğlub olması</a:t>
          </a:r>
          <a:endParaRPr lang="en-US" sz="2000" kern="1200" dirty="0">
            <a:latin typeface="Times New Roman" panose="02020603050405020304" pitchFamily="18" charset="0"/>
            <a:cs typeface="Times New Roman" panose="02020603050405020304" pitchFamily="18" charset="0"/>
          </a:endParaRPr>
        </a:p>
      </dsp:txBody>
      <dsp:txXfrm>
        <a:off x="957241" y="1724715"/>
        <a:ext cx="7209900" cy="1094685"/>
      </dsp:txXfrm>
    </dsp:sp>
    <dsp:sp modelId="{87CA2E25-556F-4888-993C-41B03CDF102F}">
      <dsp:nvSpPr>
        <dsp:cNvPr id="0" name=""/>
        <dsp:cNvSpPr/>
      </dsp:nvSpPr>
      <dsp:spPr>
        <a:xfrm>
          <a:off x="391495" y="1706313"/>
          <a:ext cx="1131490" cy="1131490"/>
        </a:xfrm>
        <a:prstGeom prst="ellipse">
          <a:avLst/>
        </a:prstGeom>
        <a:solidFill>
          <a:schemeClr val="lt1">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sp>
    <dsp:sp modelId="{9DD94BA3-DF17-4430-B95D-613250E1ECDA}">
      <dsp:nvSpPr>
        <dsp:cNvPr id="0" name=""/>
        <dsp:cNvSpPr/>
      </dsp:nvSpPr>
      <dsp:spPr>
        <a:xfrm>
          <a:off x="628203" y="2971799"/>
          <a:ext cx="7538938" cy="1316095"/>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8497" tIns="50800" rIns="50800" bIns="50800" numCol="1" spcCol="1270" anchor="ctr" anchorCtr="0">
          <a:noAutofit/>
        </a:bodyPr>
        <a:lstStyle/>
        <a:p>
          <a:pPr lvl="0" algn="l" defTabSz="889000">
            <a:lnSpc>
              <a:spcPct val="90000"/>
            </a:lnSpc>
            <a:spcBef>
              <a:spcPct val="0"/>
            </a:spcBef>
            <a:spcAft>
              <a:spcPct val="35000"/>
            </a:spcAft>
          </a:pPr>
          <a:r>
            <a:rPr lang="az-Latn-AZ" sz="2000" kern="1200" dirty="0" smtClean="0">
              <a:latin typeface="Times New Roman" panose="02020603050405020304" pitchFamily="18" charset="0"/>
              <a:cs typeface="Times New Roman" panose="02020603050405020304" pitchFamily="18" charset="0"/>
            </a:rPr>
            <a:t>Şirvanşah İbrahim. Onun yeddi oğlu.qardaşı.məsləhətçiləri və Kaxetya çarı Konstantin əsir alındı.İbrahimden 1200  İraq tümən bac tələb etdi və onu azad etdi.</a:t>
          </a:r>
          <a:endParaRPr lang="en-US" sz="2000" kern="1200" dirty="0">
            <a:latin typeface="Times New Roman" panose="02020603050405020304" pitchFamily="18" charset="0"/>
            <a:cs typeface="Times New Roman" panose="02020603050405020304" pitchFamily="18" charset="0"/>
          </a:endParaRPr>
        </a:p>
      </dsp:txBody>
      <dsp:txXfrm>
        <a:off x="628203" y="2971799"/>
        <a:ext cx="7538938" cy="1316095"/>
      </dsp:txXfrm>
    </dsp:sp>
    <dsp:sp modelId="{92AB68E2-AE0D-4136-A6D1-48E2BFF871AD}">
      <dsp:nvSpPr>
        <dsp:cNvPr id="0" name=""/>
        <dsp:cNvSpPr/>
      </dsp:nvSpPr>
      <dsp:spPr>
        <a:xfrm>
          <a:off x="62458" y="3064102"/>
          <a:ext cx="1131490" cy="1131490"/>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F124E5-7F3C-4BBE-A9E3-B2D942161AB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342935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24E5-7F3C-4BBE-A9E3-B2D942161AB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400743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24E5-7F3C-4BBE-A9E3-B2D942161AB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325333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F124E5-7F3C-4BBE-A9E3-B2D942161AB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300844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F124E5-7F3C-4BBE-A9E3-B2D942161AB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276428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F124E5-7F3C-4BBE-A9E3-B2D942161AB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429261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F124E5-7F3C-4BBE-A9E3-B2D942161ABA}"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222691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F124E5-7F3C-4BBE-A9E3-B2D942161ABA}"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102473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124E5-7F3C-4BBE-A9E3-B2D942161ABA}"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241184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124E5-7F3C-4BBE-A9E3-B2D942161AB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176036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124E5-7F3C-4BBE-A9E3-B2D942161AB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4ED06-C6CB-410E-AA81-F8C9F3B4F511}" type="slidenum">
              <a:rPr lang="en-US" smtClean="0"/>
              <a:t>‹#›</a:t>
            </a:fld>
            <a:endParaRPr lang="en-US"/>
          </a:p>
        </p:txBody>
      </p:sp>
    </p:spTree>
    <p:extLst>
      <p:ext uri="{BB962C8B-B14F-4D97-AF65-F5344CB8AC3E}">
        <p14:creationId xmlns:p14="http://schemas.microsoft.com/office/powerpoint/2010/main" val="14445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124E5-7F3C-4BBE-A9E3-B2D942161ABA}" type="datetimeFigureOut">
              <a:rPr lang="en-US" smtClean="0"/>
              <a:t>11/9/2018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4ED06-C6CB-410E-AA81-F8C9F3B4F511}" type="slidenum">
              <a:rPr lang="en-US" smtClean="0"/>
              <a:t>‹#›</a:t>
            </a:fld>
            <a:endParaRPr lang="en-US"/>
          </a:p>
        </p:txBody>
      </p:sp>
    </p:spTree>
    <p:extLst>
      <p:ext uri="{BB962C8B-B14F-4D97-AF65-F5344CB8AC3E}">
        <p14:creationId xmlns:p14="http://schemas.microsoft.com/office/powerpoint/2010/main" val="264671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123"/>
            <a:ext cx="9144000" cy="3635477"/>
          </a:xfrm>
          <a:solidFill>
            <a:schemeClr val="accent1">
              <a:lumMod val="60000"/>
              <a:lumOff val="40000"/>
            </a:schemeClr>
          </a:solidFill>
        </p:spPr>
        <p:txBody>
          <a:bodyPr>
            <a:normAutofit fontScale="90000"/>
          </a:bodyPr>
          <a:lstStyle/>
          <a:p>
            <a:pPr algn="l"/>
            <a:r>
              <a:rPr lang="az-Latn-AZ" b="1" dirty="0" smtClean="0"/>
              <a:t>Ad</a:t>
            </a:r>
            <a:r>
              <a:rPr lang="en-US" b="1" dirty="0" smtClean="0"/>
              <a:t>:</a:t>
            </a:r>
            <a:r>
              <a:rPr lang="az-Latn-AZ" b="1" dirty="0" smtClean="0"/>
              <a:t>Günel</a:t>
            </a:r>
            <a:br>
              <a:rPr lang="az-Latn-AZ" b="1" dirty="0" smtClean="0"/>
            </a:br>
            <a:r>
              <a:rPr lang="az-Latn-AZ" b="1" dirty="0" smtClean="0"/>
              <a:t>Soyad</a:t>
            </a:r>
            <a:r>
              <a:rPr lang="en-US" b="1" dirty="0" smtClean="0"/>
              <a:t>:</a:t>
            </a:r>
            <a:r>
              <a:rPr lang="az-Latn-AZ" b="1" dirty="0" smtClean="0"/>
              <a:t>Kəlbiyeva</a:t>
            </a:r>
            <a:br>
              <a:rPr lang="az-Latn-AZ" b="1" dirty="0" smtClean="0"/>
            </a:br>
            <a:r>
              <a:rPr lang="az-Latn-AZ" b="1" dirty="0" smtClean="0"/>
              <a:t>Fakültə</a:t>
            </a:r>
            <a:r>
              <a:rPr lang="en-US" b="1" dirty="0" smtClean="0"/>
              <a:t>:</a:t>
            </a:r>
            <a:r>
              <a:rPr lang="az-Latn-AZ" b="1" dirty="0" smtClean="0"/>
              <a:t>İTİF</a:t>
            </a:r>
            <a:br>
              <a:rPr lang="az-Latn-AZ" b="1" dirty="0" smtClean="0"/>
            </a:br>
            <a:r>
              <a:rPr lang="az-Latn-AZ" b="1" dirty="0" smtClean="0"/>
              <a:t>İxtisas</a:t>
            </a:r>
            <a:r>
              <a:rPr lang="en-US" b="1" dirty="0" smtClean="0"/>
              <a:t>:</a:t>
            </a:r>
            <a:r>
              <a:rPr lang="az-Latn-AZ" b="1" dirty="0" smtClean="0"/>
              <a:t>Proseslərin avtomatlaşdırılması mühəndisliyi</a:t>
            </a:r>
            <a:br>
              <a:rPr lang="az-Latn-AZ" b="1" dirty="0" smtClean="0"/>
            </a:br>
            <a:r>
              <a:rPr lang="az-Latn-AZ" b="1" dirty="0" smtClean="0"/>
              <a:t>Qrup</a:t>
            </a:r>
            <a:r>
              <a:rPr lang="en-US" b="1" dirty="0" smtClean="0"/>
              <a:t>:</a:t>
            </a:r>
            <a:r>
              <a:rPr lang="az-Latn-AZ" b="1" dirty="0" smtClean="0"/>
              <a:t>631.18</a:t>
            </a:r>
            <a:endParaRPr lang="en-US" b="1"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7600"/>
            <a:ext cx="9144000" cy="319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8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608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0653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76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5534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8174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1410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4852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solidFill>
            <a:schemeClr val="accent2">
              <a:lumMod val="75000"/>
            </a:schemeClr>
          </a:solidFill>
        </p:spPr>
        <p:txBody>
          <a:bodyPr>
            <a:normAutofit/>
          </a:bodyPr>
          <a:lstStyle/>
          <a:p>
            <a:r>
              <a:rPr lang="az-Latn-AZ" sz="6000" dirty="0" smtClean="0">
                <a:solidFill>
                  <a:srgbClr val="92D050"/>
                </a:solidFill>
                <a:latin typeface="Times New Roman" panose="02020603050405020304" pitchFamily="18" charset="0"/>
                <a:cs typeface="Times New Roman" panose="02020603050405020304" pitchFamily="18" charset="0"/>
              </a:rPr>
              <a:t>Diqqətinizə görə </a:t>
            </a:r>
            <a:r>
              <a:rPr lang="az-Latn-AZ" sz="6000" dirty="0">
                <a:solidFill>
                  <a:srgbClr val="92D050"/>
                </a:solidFill>
                <a:latin typeface="Times New Roman" panose="02020603050405020304" pitchFamily="18" charset="0"/>
                <a:cs typeface="Times New Roman" panose="02020603050405020304" pitchFamily="18" charset="0"/>
              </a:rPr>
              <a:t>təşəkkürlər</a:t>
            </a:r>
            <a:endParaRPr lang="en-US" sz="60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533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762000"/>
          </a:xfrm>
        </p:spPr>
        <p:txBody>
          <a:bodyPr/>
          <a:lstStyle/>
          <a:p>
            <a:r>
              <a:rPr lang="az-Latn-AZ" dirty="0" smtClean="0">
                <a:latin typeface="Times New Roman" panose="02020603050405020304" pitchFamily="18" charset="0"/>
                <a:cs typeface="Times New Roman" panose="02020603050405020304" pitchFamily="18" charset="0"/>
              </a:rPr>
              <a:t>XV əsr dövlətləri.</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609600" y="609601"/>
            <a:ext cx="4267200" cy="6553200"/>
          </a:xfrm>
        </p:spPr>
        <p:txBody>
          <a:bodyPr>
            <a:noAutofit/>
          </a:bodyPr>
          <a:lstStyle/>
          <a:p>
            <a:pPr algn="ctr"/>
            <a:r>
              <a:rPr lang="az-Latn-AZ" sz="1400" dirty="0" smtClean="0">
                <a:latin typeface="Times New Roman" panose="02020603050405020304" pitchFamily="18" charset="0"/>
                <a:cs typeface="Times New Roman" panose="02020603050405020304" pitchFamily="18" charset="0"/>
              </a:rPr>
              <a:t>Qaraqoyunlu dövləti</a:t>
            </a:r>
          </a:p>
          <a:p>
            <a:pPr marL="400050" lvl="1" indent="0">
              <a:buNone/>
            </a:pPr>
            <a:r>
              <a:rPr lang="az-Latn-AZ" sz="1400" dirty="0" smtClean="0">
                <a:latin typeface="Times New Roman" panose="02020603050405020304" pitchFamily="18" charset="0"/>
                <a:cs typeface="Times New Roman" panose="02020603050405020304" pitchFamily="18" charset="0"/>
              </a:rPr>
              <a:t>Oğuz tayfalarından olan Qaraqoyunlara (Qaraca qoyunlu) baharlılar başçılıq edirdilər.XIV  əsrdən Van gölunun cənubunda məskən salmiş </a:t>
            </a:r>
            <a:r>
              <a:rPr lang="az-Latn-AZ" sz="1400" b="1" dirty="0" smtClean="0">
                <a:latin typeface="Times New Roman" panose="02020603050405020304" pitchFamily="18" charset="0"/>
                <a:cs typeface="Times New Roman" panose="02020603050405020304" pitchFamily="18" charset="0"/>
              </a:rPr>
              <a:t>Qaraqoyunlula</a:t>
            </a:r>
            <a:r>
              <a:rPr lang="az-Latn-AZ" sz="1400" dirty="0" smtClean="0">
                <a:latin typeface="Times New Roman" panose="02020603050405020304" pitchFamily="18" charset="0"/>
                <a:cs typeface="Times New Roman" panose="02020603050405020304" pitchFamily="18" charset="0"/>
              </a:rPr>
              <a:t>r </a:t>
            </a:r>
            <a:r>
              <a:rPr lang="az-Latn-AZ" sz="1400" b="1" dirty="0" smtClean="0">
                <a:latin typeface="Times New Roman" panose="02020603050405020304" pitchFamily="18" charset="0"/>
                <a:cs typeface="Times New Roman" panose="02020603050405020304" pitchFamily="18" charset="0"/>
              </a:rPr>
              <a:t>xıv əsrin 70-ci illerinden </a:t>
            </a:r>
            <a:r>
              <a:rPr lang="az-Latn-AZ" sz="1400" dirty="0" smtClean="0">
                <a:latin typeface="Times New Roman" panose="02020603050405020304" pitchFamily="18" charset="0"/>
                <a:cs typeface="Times New Roman" panose="02020603050405020304" pitchFamily="18" charset="0"/>
              </a:rPr>
              <a:t>Ərzincanda.Sivasda. Umumən Şərqi Anadolunun şimal-şərq torpaqlarında möhkəmlənib.Ağqoyunlulara.Cəlairilərə və Teymurilərə  qarşı mubarizə aparmışlar.Qaraqoyunlu sulaləsinin başçısı Bayram Xoca olmuşdur.Onun oğlu </a:t>
            </a:r>
            <a:r>
              <a:rPr lang="az-Latn-AZ" sz="1400" b="1" dirty="0" smtClean="0">
                <a:latin typeface="Times New Roman" panose="02020603050405020304" pitchFamily="18" charset="0"/>
                <a:cs typeface="Times New Roman" panose="02020603050405020304" pitchFamily="18" charset="0"/>
              </a:rPr>
              <a:t>Qara Məhəmməd (1380-1389)</a:t>
            </a:r>
            <a:r>
              <a:rPr lang="az-Latn-AZ" sz="1400" dirty="0" smtClean="0">
                <a:latin typeface="Times New Roman" panose="02020603050405020304" pitchFamily="18" charset="0"/>
                <a:cs typeface="Times New Roman" panose="02020603050405020304" pitchFamily="18" charset="0"/>
              </a:rPr>
              <a:t> Cəlairilərlə ziddiyyəti aradan qaldırmaq uçun Cəlairi </a:t>
            </a:r>
            <a:r>
              <a:rPr lang="az-Latn-AZ" sz="1400" b="1" dirty="0" smtClean="0">
                <a:latin typeface="Times New Roman" panose="02020603050405020304" pitchFamily="18" charset="0"/>
                <a:cs typeface="Times New Roman" panose="02020603050405020304" pitchFamily="18" charset="0"/>
              </a:rPr>
              <a:t>Sultan Əhmədlə </a:t>
            </a:r>
            <a:r>
              <a:rPr lang="az-Latn-AZ" sz="1400" dirty="0" smtClean="0">
                <a:latin typeface="Times New Roman" panose="02020603050405020304" pitchFamily="18" charset="0"/>
                <a:cs typeface="Times New Roman" panose="02020603050405020304" pitchFamily="18" charset="0"/>
              </a:rPr>
              <a:t>qohum oldu.Vəziyyətin yaxşılaşmasından istifadə edən</a:t>
            </a:r>
            <a:r>
              <a:rPr lang="az-Latn-AZ" sz="1400" b="1" dirty="0" smtClean="0">
                <a:latin typeface="Times New Roman" panose="02020603050405020304" pitchFamily="18" charset="0"/>
                <a:cs typeface="Times New Roman" panose="02020603050405020304" pitchFamily="18" charset="0"/>
              </a:rPr>
              <a:t> Qara Məhəmməd </a:t>
            </a:r>
            <a:r>
              <a:rPr lang="az-Latn-AZ" sz="1400" dirty="0" smtClean="0">
                <a:latin typeface="Times New Roman" panose="02020603050405020304" pitchFamily="18" charset="0"/>
                <a:cs typeface="Times New Roman" panose="02020603050405020304" pitchFamily="18" charset="0"/>
              </a:rPr>
              <a:t>mərkəzi Van olmaqla </a:t>
            </a:r>
            <a:r>
              <a:rPr lang="az-Latn-AZ" sz="1400" b="1" dirty="0" smtClean="0">
                <a:latin typeface="Times New Roman" panose="02020603050405020304" pitchFamily="18" charset="0"/>
                <a:cs typeface="Times New Roman" panose="02020603050405020304" pitchFamily="18" charset="0"/>
              </a:rPr>
              <a:t>Qaraqoyunlu tayfa ittiqı </a:t>
            </a:r>
            <a:r>
              <a:rPr lang="az-Latn-AZ" sz="1400" dirty="0" smtClean="0">
                <a:latin typeface="Times New Roman" panose="02020603050405020304" pitchFamily="18" charset="0"/>
                <a:cs typeface="Times New Roman" panose="02020603050405020304" pitchFamily="18" charset="0"/>
              </a:rPr>
              <a:t>hakimiyyətinin əsasını qoydu.</a:t>
            </a:r>
            <a:r>
              <a:rPr lang="az-Latn-AZ" sz="1400" b="1" dirty="0" smtClean="0">
                <a:latin typeface="Times New Roman" panose="02020603050405020304" pitchFamily="18" charset="0"/>
                <a:cs typeface="Times New Roman" panose="02020603050405020304" pitchFamily="18" charset="0"/>
              </a:rPr>
              <a:t>1387-ci ilin baharında </a:t>
            </a:r>
            <a:r>
              <a:rPr lang="az-Latn-AZ" sz="1400" dirty="0" smtClean="0">
                <a:latin typeface="Times New Roman" panose="02020603050405020304" pitchFamily="18" charset="0"/>
                <a:cs typeface="Times New Roman" panose="02020603050405020304" pitchFamily="18" charset="0"/>
              </a:rPr>
              <a:t>Teymur Naxçıvandan  Qaraqoyunlular uzərinə hucuma keçdi.Qara Məhəmməd Çapaqçura gəldi və Teymurun quvvələrini darmadağın etdi.Qara Məhəmmədi ələ keçirə bilməyən Teymur</a:t>
            </a:r>
            <a:r>
              <a:rPr lang="az-Latn-AZ" sz="1400" b="1" dirty="0" smtClean="0">
                <a:latin typeface="Times New Roman" panose="02020603050405020304" pitchFamily="18" charset="0"/>
                <a:cs typeface="Times New Roman" panose="02020603050405020304" pitchFamily="18" charset="0"/>
              </a:rPr>
              <a:t> Muş duzənliyindəki oymaqları.Hilatı.Vanı </a:t>
            </a:r>
            <a:r>
              <a:rPr lang="az-Latn-AZ" sz="1400" dirty="0" smtClean="0">
                <a:latin typeface="Times New Roman" panose="02020603050405020304" pitchFamily="18" charset="0"/>
                <a:cs typeface="Times New Roman" panose="02020603050405020304" pitchFamily="18" charset="0"/>
              </a:rPr>
              <a:t>ələ keçirib İrana döndu</a:t>
            </a:r>
            <a:r>
              <a:rPr lang="az-Latn-AZ" sz="1400" b="1" i="1" dirty="0" smtClean="0">
                <a:latin typeface="Times New Roman" panose="02020603050405020304" pitchFamily="18" charset="0"/>
                <a:cs typeface="Times New Roman" panose="02020603050405020304" pitchFamily="18" charset="0"/>
              </a:rPr>
              <a:t>.1388-ci ilin mayında </a:t>
            </a:r>
            <a:r>
              <a:rPr lang="az-Latn-AZ" sz="1400" i="1" dirty="0" smtClean="0">
                <a:latin typeface="Times New Roman" panose="02020603050405020304" pitchFamily="18" charset="0"/>
                <a:cs typeface="Times New Roman" panose="02020603050405020304" pitchFamily="18" charset="0"/>
              </a:rPr>
              <a:t>Qaraqoyunlular Cəlairilərin muqavimətini qıraraq </a:t>
            </a:r>
            <a:r>
              <a:rPr lang="az-Latn-AZ" sz="1400" b="1" i="1" dirty="0" smtClean="0">
                <a:latin typeface="Times New Roman" panose="02020603050405020304" pitchFamily="18" charset="0"/>
                <a:cs typeface="Times New Roman" panose="02020603050405020304" pitchFamily="18" charset="0"/>
              </a:rPr>
              <a:t>Təbriz</a:t>
            </a:r>
            <a:r>
              <a:rPr lang="az-Latn-AZ" sz="1400" i="1" dirty="0" smtClean="0">
                <a:latin typeface="Times New Roman" panose="02020603050405020304" pitchFamily="18" charset="0"/>
                <a:cs typeface="Times New Roman" panose="02020603050405020304" pitchFamily="18" charset="0"/>
              </a:rPr>
              <a:t>ə daxil oldular.Qara Məhəmməd və oğlu  Bayram 1389-cu ilin aprelində Qara Pir Həsən adlı diger Qaraqoyunlu əmiri tərəfindən qətlə yetirildi.</a:t>
            </a:r>
            <a:endParaRPr lang="az-Latn-AZ" sz="1400" dirty="0" smtClean="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1600" y="1524000"/>
            <a:ext cx="3733800" cy="4267200"/>
          </a:xfrm>
        </p:spPr>
      </p:pic>
    </p:spTree>
    <p:extLst>
      <p:ext uri="{BB962C8B-B14F-4D97-AF65-F5344CB8AC3E}">
        <p14:creationId xmlns:p14="http://schemas.microsoft.com/office/powerpoint/2010/main" val="429289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297897032"/>
              </p:ext>
            </p:extLst>
          </p:nvPr>
        </p:nvGraphicFramePr>
        <p:xfrm>
          <a:off x="304800" y="609600"/>
          <a:ext cx="8229600" cy="544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554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439" y="120134"/>
            <a:ext cx="8077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az-Latn-AZ"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QARA  YUSİF  TAYFA  İTTİFAQINI BƏRPA ETDİ.İTTİFAQ YARATMAQ UÇUN SULTAN ƏHMƏDLƏ BİRLİKDƏ MİSİRƏ GETDİ.</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577645" y="838200"/>
            <a:ext cx="8077200" cy="120032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r>
              <a:rPr lang="az-Latn-AZ" dirty="0" smtClean="0">
                <a:latin typeface="Times New Roman" panose="02020603050405020304" pitchFamily="18" charset="0"/>
                <a:cs typeface="Times New Roman" panose="02020603050405020304" pitchFamily="18" charset="0"/>
              </a:rPr>
              <a:t>TEYMUR MİSİR  HAKİMİNDƏN ONLARIN HƏBS OLUNMASINI TƏLƏB ETDİ.TEYMURUN TƏLƏBİ RƏDD EDİLDİ.ONDAN SONRA TAXTDA OTURAN  SULTAN FƏRƏC(1399-1412) MUTTƏFİQLƏRİ DƏMƏŞQDƏ HƏBS SALDI. TEYMURUN ÖLUMUNDƏN SONRA  ONLARI AZAD ETDİ.</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66335"/>
            <a:ext cx="3891116" cy="4444662"/>
          </a:xfrm>
          <a:prstGeom prst="rect">
            <a:avLst/>
          </a:prstGeom>
        </p:spPr>
      </p:pic>
      <p:sp>
        <p:nvSpPr>
          <p:cNvPr id="6" name="TextBox 5"/>
          <p:cNvSpPr txBox="1"/>
          <p:nvPr/>
        </p:nvSpPr>
        <p:spPr>
          <a:xfrm>
            <a:off x="577644" y="2266335"/>
            <a:ext cx="4299155" cy="440120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just"/>
            <a:r>
              <a:rPr lang="az-Latn-AZ" sz="2000" dirty="0" smtClean="0">
                <a:latin typeface="Times New Roman" panose="02020603050405020304" pitchFamily="18" charset="0"/>
                <a:cs typeface="Times New Roman" panose="02020603050405020304" pitchFamily="18" charset="0"/>
              </a:rPr>
              <a:t>Sultan Əhmədlə Qara Yusif əbədi dostluğa and içərək söz verdilər ki Sultan Əhməd Bağdada Qara Yusif isə Təbrizə yiyələnsin.1406-cı ilin iyununda onlar Bağdadı tutdular.1406-cı ilin sonunda Təbrizə yaxınlaşdılar.1406-cı ilin payızında Təbriz yaxınlığında IŞənbi-Qazan döyüşündə Teymurilər məğlub oldular.1408-ci il aprelin 21-də Sədrud döyüşündə Qara Yusifin qüvvələri ilə Əbubəkrin qoşunu arasındakı döyüşdə Miranşah öldürüldü. Teymurilər məğlub oldular.Qara Yusifin uğurları Sultan Əhmədi qorxuya saldı</a:t>
            </a:r>
          </a:p>
        </p:txBody>
      </p:sp>
    </p:spTree>
    <p:extLst>
      <p:ext uri="{BB962C8B-B14F-4D97-AF65-F5344CB8AC3E}">
        <p14:creationId xmlns:p14="http://schemas.microsoft.com/office/powerpoint/2010/main" val="37260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06" y="0"/>
            <a:ext cx="9144000" cy="7162800"/>
          </a:xfrm>
        </p:spPr>
        <p:style>
          <a:lnRef idx="1">
            <a:schemeClr val="accent2"/>
          </a:lnRef>
          <a:fillRef idx="2">
            <a:schemeClr val="accent2"/>
          </a:fillRef>
          <a:effectRef idx="1">
            <a:schemeClr val="accent2"/>
          </a:effectRef>
          <a:fontRef idx="minor">
            <a:schemeClr val="dk1"/>
          </a:fontRef>
        </p:style>
        <p:txBody>
          <a:bodyPr>
            <a:normAutofit/>
          </a:bodyPr>
          <a:lstStyle/>
          <a:p>
            <a:pPr algn="just"/>
            <a:r>
              <a:rPr lang="az-Latn-AZ" sz="2800" dirty="0" smtClean="0">
                <a:solidFill>
                  <a:schemeClr val="accent6">
                    <a:lumMod val="75000"/>
                  </a:schemeClr>
                </a:solidFill>
                <a:latin typeface="Times New Roman" panose="02020603050405020304" pitchFamily="18" charset="0"/>
                <a:cs typeface="Times New Roman" panose="02020603050405020304" pitchFamily="18" charset="0"/>
              </a:rPr>
              <a:t>Sultan Əhməd 1410-cu ilin yayında Təbrizə hücuma keçdi.Şirvanşah I İbrahimin oğlu Kəyümərs ona kömək etdi.Çünki bununla da o Azərbaycanın cənub  torpaqlarında möhkəmlənə bilərdi.Bundan xəbər tutan Qara Yusif Təbrizə çatdı.</a:t>
            </a:r>
            <a:r>
              <a:rPr lang="az-Latn-AZ" sz="2800" dirty="0" smtClean="0">
                <a:latin typeface="Times New Roman" panose="02020603050405020304" pitchFamily="18" charset="0"/>
                <a:cs typeface="Times New Roman" panose="02020603050405020304" pitchFamily="18" charset="0"/>
              </a:rPr>
              <a:t>1410-cu il avqustun 30-da  Təbriz yaxınlığında  Şənbi-Qazan adlı yerdə Qara Yusiflə Sultan Əhməd arasındakı döyüşdə Cəlairilər darmadağın edildi</a:t>
            </a:r>
            <a:r>
              <a:rPr lang="az-Latn-AZ" sz="2800" dirty="0" smtClean="0">
                <a:solidFill>
                  <a:schemeClr val="accent6">
                    <a:lumMod val="75000"/>
                  </a:schemeClr>
                </a:solidFill>
                <a:latin typeface="Times New Roman" panose="02020603050405020304" pitchFamily="18" charset="0"/>
                <a:cs typeface="Times New Roman" panose="02020603050405020304" pitchFamily="18" charset="0"/>
              </a:rPr>
              <a:t>.Sultan Əhməd Qara Yusifin əlinə keçdi.Ondan Azərbaycan  və İraq hakimiyyətindən əl çəkmək üçün yazılı iltizam alındı və ertəsi gün öldürüldü.Cəlairilərin hakimiyyətinə son qoyuldu.Qara Yusif oğlu Qiyasəddin şah Məhəmmədi Bağdada canişin göndərdi</a:t>
            </a:r>
            <a:r>
              <a:rPr lang="az-Latn-AZ" sz="2800" dirty="0" smtClean="0">
                <a:latin typeface="Times New Roman" panose="02020603050405020304" pitchFamily="18" charset="0"/>
                <a:cs typeface="Times New Roman" panose="02020603050405020304" pitchFamily="18" charset="0"/>
              </a:rPr>
              <a:t>.Beləliklə 1410-cu ildə yaranan Qaraqoyunlu dövlətinin tərkibinəşimalda Şirvanşahlar dövləti istisna olmaqla bütün Azərbaycan torpaqları.Şərqi Anadolu.Gürcüstanın bir hissəsi.Qərbi İran və İraq daxil oldu.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801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64417420"/>
              </p:ext>
            </p:extLst>
          </p:nvPr>
        </p:nvGraphicFramePr>
        <p:xfrm>
          <a:off x="0" y="2057400"/>
          <a:ext cx="9144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10"/>
          <p:cNvSpPr>
            <a:spLocks noGrp="1"/>
          </p:cNvSpPr>
          <p:nvPr>
            <p:ph type="body" idx="1"/>
          </p:nvPr>
        </p:nvSpPr>
        <p:spPr>
          <a:xfrm>
            <a:off x="0" y="27039"/>
            <a:ext cx="9144000" cy="2057400"/>
          </a:xfrm>
          <a:solidFill>
            <a:schemeClr val="accent6">
              <a:lumMod val="40000"/>
              <a:lumOff val="60000"/>
            </a:schemeClr>
          </a:solidFill>
        </p:spPr>
        <p:txBody>
          <a:bodyPr>
            <a:normAutofit/>
          </a:bodyPr>
          <a:lstStyle/>
          <a:p>
            <a:r>
              <a:rPr lang="az-Latn-AZ" dirty="0" smtClean="0">
                <a:solidFill>
                  <a:srgbClr val="0070C0"/>
                </a:solidFill>
                <a:latin typeface="Times New Roman" panose="02020603050405020304" pitchFamily="18" charset="0"/>
                <a:cs typeface="Times New Roman" panose="02020603050405020304" pitchFamily="18" charset="0"/>
              </a:rPr>
              <a:t>Yaranma tarixi:1410-cu il</a:t>
            </a:r>
          </a:p>
          <a:p>
            <a:r>
              <a:rPr lang="az-Latn-AZ" dirty="0" smtClean="0">
                <a:solidFill>
                  <a:srgbClr val="0070C0"/>
                </a:solidFill>
                <a:latin typeface="Times New Roman" panose="02020603050405020304" pitchFamily="18" charset="0"/>
                <a:cs typeface="Times New Roman" panose="02020603050405020304" pitchFamily="18" charset="0"/>
              </a:rPr>
              <a:t>Süqutu:1468-ci il</a:t>
            </a:r>
          </a:p>
          <a:p>
            <a:r>
              <a:rPr lang="az-Latn-AZ" dirty="0" smtClean="0">
                <a:solidFill>
                  <a:srgbClr val="0070C0"/>
                </a:solidFill>
                <a:latin typeface="Times New Roman" panose="02020603050405020304" pitchFamily="18" charset="0"/>
                <a:cs typeface="Times New Roman" panose="02020603050405020304" pitchFamily="18" charset="0"/>
              </a:rPr>
              <a:t>Banisi:Qara Yusif</a:t>
            </a:r>
          </a:p>
          <a:p>
            <a:r>
              <a:rPr lang="az-Latn-AZ" dirty="0" smtClean="0">
                <a:solidFill>
                  <a:srgbClr val="0070C0"/>
                </a:solidFill>
                <a:latin typeface="Times New Roman" panose="02020603050405020304" pitchFamily="18" charset="0"/>
                <a:cs typeface="Times New Roman" panose="02020603050405020304" pitchFamily="18" charset="0"/>
              </a:rPr>
              <a:t>Ərazisi:Kürdən cənubdakı Azərbaycan torpaqları.Şərqi Gürcüstan.Qərbi İran və İraq</a:t>
            </a:r>
            <a:endParaRPr lang="az-Latn-AZ" dirty="0">
              <a:solidFill>
                <a:srgbClr val="0070C0"/>
              </a:solidFill>
              <a:latin typeface="Times New Roman" panose="02020603050405020304" pitchFamily="18" charset="0"/>
              <a:cs typeface="Times New Roman" panose="02020603050405020304" pitchFamily="18" charset="0"/>
            </a:endParaRPr>
          </a:p>
          <a:p>
            <a:r>
              <a:rPr lang="az-Latn-AZ" dirty="0" smtClean="0">
                <a:solidFill>
                  <a:srgbClr val="0070C0"/>
                </a:solidFill>
                <a:latin typeface="Times New Roman" panose="02020603050405020304" pitchFamily="18" charset="0"/>
                <a:cs typeface="Times New Roman" panose="02020603050405020304" pitchFamily="18" charset="0"/>
              </a:rPr>
              <a:t>Paytaxtı:Təbriz</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9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3">
                                            <p:graphicEl>
                                              <a:dgm id="{8E62CDE3-4FCA-4939-90AC-9C3AFC9A9C6D}"/>
                                            </p:graphicEl>
                                          </p:spTgt>
                                        </p:tgtEl>
                                      </p:cBhvr>
                                    </p:animEffect>
                                    <p:anim calcmode="lin" valueType="num">
                                      <p:cBhvr>
                                        <p:cTn id="7" dur="2000"/>
                                        <p:tgtEl>
                                          <p:spTgt spid="3">
                                            <p:graphicEl>
                                              <a:dgm id="{8E62CDE3-4FCA-4939-90AC-9C3AFC9A9C6D}"/>
                                            </p:graphic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graphicEl>
                                              <a:dgm id="{8E62CDE3-4FCA-4939-90AC-9C3AFC9A9C6D}"/>
                                            </p:graphicEl>
                                          </p:spTgt>
                                        </p:tgtEl>
                                        <p:attrNameLst>
                                          <p:attrName>ppt_h</p:attrName>
                                        </p:attrNameLst>
                                      </p:cBhvr>
                                      <p:tavLst>
                                        <p:tav tm="0">
                                          <p:val>
                                            <p:strVal val="ppt_h"/>
                                          </p:val>
                                        </p:tav>
                                        <p:tav tm="100000">
                                          <p:val>
                                            <p:strVal val="ppt_h"/>
                                          </p:val>
                                        </p:tav>
                                      </p:tavLst>
                                    </p:anim>
                                    <p:set>
                                      <p:cBhvr>
                                        <p:cTn id="9" dur="1" fill="hold">
                                          <p:stCondLst>
                                            <p:cond delay="1999"/>
                                          </p:stCondLst>
                                        </p:cTn>
                                        <p:tgtEl>
                                          <p:spTgt spid="3">
                                            <p:graphicEl>
                                              <a:dgm id="{8E62CDE3-4FCA-4939-90AC-9C3AFC9A9C6D}"/>
                                            </p:graphic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5" presetClass="exit" presetSubtype="0" fill="hold" grpId="0" nodeType="clickEffect">
                                  <p:stCondLst>
                                    <p:cond delay="0"/>
                                  </p:stCondLst>
                                  <p:childTnLst>
                                    <p:animEffect transition="out" filter="fade">
                                      <p:cBhvr>
                                        <p:cTn id="13" dur="2000"/>
                                        <p:tgtEl>
                                          <p:spTgt spid="3">
                                            <p:graphicEl>
                                              <a:dgm id="{28ABC5AA-2464-4B57-BFC2-37FE6F2A57E9}"/>
                                            </p:graphicEl>
                                          </p:spTgt>
                                        </p:tgtEl>
                                      </p:cBhvr>
                                    </p:animEffect>
                                    <p:anim calcmode="lin" valueType="num">
                                      <p:cBhvr>
                                        <p:cTn id="14" dur="2000"/>
                                        <p:tgtEl>
                                          <p:spTgt spid="3">
                                            <p:graphicEl>
                                              <a:dgm id="{28ABC5AA-2464-4B57-BFC2-37FE6F2A57E9}"/>
                                            </p:graphic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3">
                                            <p:graphicEl>
                                              <a:dgm id="{28ABC5AA-2464-4B57-BFC2-37FE6F2A57E9}"/>
                                            </p:graphicEl>
                                          </p:spTgt>
                                        </p:tgtEl>
                                        <p:attrNameLst>
                                          <p:attrName>ppt_h</p:attrName>
                                        </p:attrNameLst>
                                      </p:cBhvr>
                                      <p:tavLst>
                                        <p:tav tm="0">
                                          <p:val>
                                            <p:strVal val="ppt_h"/>
                                          </p:val>
                                        </p:tav>
                                        <p:tav tm="100000">
                                          <p:val>
                                            <p:strVal val="ppt_h"/>
                                          </p:val>
                                        </p:tav>
                                      </p:tavLst>
                                    </p:anim>
                                    <p:set>
                                      <p:cBhvr>
                                        <p:cTn id="16" dur="1" fill="hold">
                                          <p:stCondLst>
                                            <p:cond delay="1999"/>
                                          </p:stCondLst>
                                        </p:cTn>
                                        <p:tgtEl>
                                          <p:spTgt spid="3">
                                            <p:graphicEl>
                                              <a:dgm id="{28ABC5AA-2464-4B57-BFC2-37FE6F2A57E9}"/>
                                            </p:graphic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bg/>
                                          </p:spTgt>
                                        </p:tgtEl>
                                        <p:attrNameLst>
                                          <p:attrName>style.visibility</p:attrName>
                                        </p:attrNameLst>
                                      </p:cBhvr>
                                      <p:to>
                                        <p:strVal val="visible"/>
                                      </p:to>
                                    </p:set>
                                    <p:animEffect transition="in" filter="wipe(down)">
                                      <p:cBhvr>
                                        <p:cTn id="21" dur="500"/>
                                        <p:tgtEl>
                                          <p:spTgt spid="11">
                                            <p:bg/>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wipe(down)">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down)">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wipe(down)">
                                      <p:cBhvr>
                                        <p:cTn id="36" dur="500"/>
                                        <p:tgtEl>
                                          <p:spTgt spid="1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animEffect transition="in" filter="wipe(down)">
                                      <p:cBhvr>
                                        <p:cTn id="41" dur="500"/>
                                        <p:tgtEl>
                                          <p:spTgt spid="1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1">
                                            <p:txEl>
                                              <p:pRg st="4" end="4"/>
                                            </p:txEl>
                                          </p:spTgt>
                                        </p:tgtEl>
                                        <p:attrNameLst>
                                          <p:attrName>style.visibility</p:attrName>
                                        </p:attrNameLst>
                                      </p:cBhvr>
                                      <p:to>
                                        <p:strVal val="visible"/>
                                      </p:to>
                                    </p:set>
                                    <p:animEffect transition="in" filter="wipe(down)">
                                      <p:cBhvr>
                                        <p:cTn id="46"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1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6278562"/>
          </a:xfrm>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440571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2)">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0835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68865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503</Words>
  <Application>Microsoft Office PowerPoint</Application>
  <PresentationFormat>On-screen Show (4:3)</PresentationFormat>
  <Paragraphs>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Ad:Günel Soyad:Kəlbiyeva Fakültə:İTİF İxtisas:Proseslərin avtomatlaşdırılması mühəndisliyi Qrup:631.18</vt:lpstr>
      <vt:lpstr>XV əsr dövlətləri.</vt:lpstr>
      <vt:lpstr>PowerPoint Presentation</vt:lpstr>
      <vt:lpstr>PowerPoint Presentation</vt:lpstr>
      <vt:lpstr>Sultan Əhməd 1410-cu ilin yayında Təbrizə hücuma keçdi.Şirvanşah I İbrahimin oğlu Kəyümərs ona kömək etdi.Çünki bununla da o Azərbaycanın cənub  torpaqlarında möhkəmlənə bilərdi.Bundan xəbər tutan Qara Yusif Təbrizə çatdı.1410-cu il avqustun 30-da  Təbriz yaxınlığında  Şənbi-Qazan adlı yerdə Qara Yusiflə Sultan Əhməd arasındakı döyüşdə Cəlairilər darmadağın edildi.Sultan Əhməd Qara Yusifin əlinə keçdi.Ondan Azərbaycan  və İraq hakimiyyətindən əl çəkmək üçün yazılı iltizam alındı və ertəsi gün öldürüldü.Cəlairilərin hakimiyyətinə son qoyuldu.Qara Yusif oğlu Qiyasəddin şah Məhəmmədi Bağdada canişin göndərdi.Beləliklə 1410-cu ildə yaranan Qaraqoyunlu dövlətinin tərkibinəşimalda Şirvanşahlar dövləti istisna olmaqla bütün Azərbaycan torpaqları.Şərqi Anadolu.Gürcüstanın bir hissəsi.Qərbi İran və İraq daxil oldu.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Diqqətinizə görə təşəkkürlər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37</cp:revision>
  <dcterms:created xsi:type="dcterms:W3CDTF">2018-11-03T10:59:45Z</dcterms:created>
  <dcterms:modified xsi:type="dcterms:W3CDTF">2018-11-09T08:44:16Z</dcterms:modified>
</cp:coreProperties>
</file>