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DF85-B78F-4218-AB5E-1C64A2FA6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F9EF7-9201-47EB-9E5A-2CC659791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1EEB5-DD82-4C7B-ABB8-3721033A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D1B-1939-4864-806B-654C6F95826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A724E-878E-4550-8695-A0D43425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40226-8CFA-43F2-BCB7-5B2B0D78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06A0-783F-4022-94A0-6E80B41A6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01B6-83C7-46D0-8031-474DD33C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E292D-93E8-4847-A8A6-F63CFF05C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35EA-B674-4E1F-BA9E-546E7629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D1B-1939-4864-806B-654C6F95826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C8A0A-CE37-4A60-B408-DE65BA24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D792-4390-41C8-95BB-D2DB0CFA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06A0-783F-4022-94A0-6E80B41A6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20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3692A-384A-434B-BD94-D9069448B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8BB7A-A8BA-4050-AB02-86CAC45FA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5946-DCFA-48F9-8259-014433DB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D1B-1939-4864-806B-654C6F95826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6127C-CB76-4D39-9780-3C4802E8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68FA7-1E57-4700-B03B-DE399211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06A0-783F-4022-94A0-6E80B41A6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1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BF3A-0388-44F1-9AA6-83ABAC3D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E25A-1ADA-4768-9BD2-915358E2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8F155-EE14-40A2-95C5-0E76A390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D1B-1939-4864-806B-654C6F95826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3730C-7568-4719-9D53-B85EF3AE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C5143-39A5-4C2F-9FF3-C1C0D11A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06A0-783F-4022-94A0-6E80B41A6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76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914C-4F55-429E-804D-6C34A413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B0A0-8D68-47AE-9FCB-320A371F6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D9122-7768-4C27-BAD9-360C2562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D1B-1939-4864-806B-654C6F95826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B8DA8-459E-44F1-A1E2-0DEB71F9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CF59-E77C-4A21-B940-CB48CE8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06A0-783F-4022-94A0-6E80B41A6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81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CA19-0069-4F30-A887-873C839C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C7AB-5C29-46E9-979A-234C9B5EC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6819F-DCA7-4A5F-8879-B8B452082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F77B-6E48-40E2-930D-D9510DE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D1B-1939-4864-806B-654C6F95826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0FF16-B051-4B3E-9AF9-22CD8C73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76B93-1BEB-40B4-99B7-F7A0985C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06A0-783F-4022-94A0-6E80B41A6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32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C82A-183E-4CE1-B84B-0A8CF029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C1BF7-C933-469B-BD43-67F6F34B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A27B5-3248-4D4A-876E-05D4DC36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2C044-AD15-4054-BA52-265EDC264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922C3-B239-4D8D-BE32-33113A4FC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8C0489-FCA8-4A29-A466-0E2F5AFE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D1B-1939-4864-806B-654C6F95826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7553F-D8EF-4565-840D-DEB715F6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66994-6277-4AF7-B1DA-77D32433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06A0-783F-4022-94A0-6E80B41A6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3A2E-71C4-4A92-8F04-DB814169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7CFA0-EA21-415D-B549-239C55A9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D1B-1939-4864-806B-654C6F95826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8568C-926E-4BA3-ADC2-10296186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90EB0-8CD7-4825-B8E7-0BD9FFCA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06A0-783F-4022-94A0-6E80B41A6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83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6B010-DB60-4495-BE46-75F8AB15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D1B-1939-4864-806B-654C6F95826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2995F-254E-4E7B-909F-9BCAEB5D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14DD4-EA5E-4AA7-A93E-A1C31C26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06A0-783F-4022-94A0-6E80B41A6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16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D410-013A-4E26-B81F-0B4827CB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EE22-15BB-4713-B6F2-F37DE337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60B0-EF29-4AC4-A599-E4A75E879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D1FB1-8129-442A-B636-5D093EB5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D1B-1939-4864-806B-654C6F95826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290BA-048A-4E87-9DE6-C53E749C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D9064-F6D9-465F-98AF-52961C28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06A0-783F-4022-94A0-6E80B41A6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1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CDE6-F545-471E-B3E5-57B68440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CB4C0-0C05-451C-90CE-7B2FAA83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F5A00-4EBE-4B88-8E0F-3B5EF2CB7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81910-885B-4F85-9BE1-F312D652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D1B-1939-4864-806B-654C6F95826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6AC44-C26B-4ACD-8328-BC3CC7A6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875AB-436F-477A-9F8F-A03F100C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06A0-783F-4022-94A0-6E80B41A6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09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C39D0F-82B1-473E-98CB-879E2A91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6941C-13FD-465F-96FE-3229899EA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A57D6-DD23-4CDE-AE66-16C69F80F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6D1B-1939-4864-806B-654C6F95826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863C-BD50-4416-B584-A7C82534A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12E9A-B09E-42E6-953E-4A742E3CA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06A0-783F-4022-94A0-6E80B41A64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23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59E9-B908-4A72-839E-6A92E542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824" y="365125"/>
            <a:ext cx="9292856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Creation of a Metrics System for Evaluating an E-commerce Platform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585D02-C3EB-47BB-80FD-2B022F295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24" y="1825625"/>
            <a:ext cx="9292856" cy="4351338"/>
          </a:xfrm>
        </p:spPr>
      </p:pic>
    </p:spTree>
    <p:extLst>
      <p:ext uri="{BB962C8B-B14F-4D97-AF65-F5344CB8AC3E}">
        <p14:creationId xmlns:p14="http://schemas.microsoft.com/office/powerpoint/2010/main" val="11810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35A1-734E-4EC0-B4ED-848084F0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7722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 fontScale="90000"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MarketPlace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Pro" is developing a cloud-based e-commerce platform for small and medium-sized businesses, providing a complete set of solutions from website creation to sales and logistics management. The company was founded in 2023, with a team of 45 employees and $1.2 million in investments. Currently, the platform generates $150,000 in monthly revenue, with 500 stores connected and a subscription fee of $99/month.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2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4539-CAA9-404E-8D32-73007CBF0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4279"/>
            <a:ext cx="9144000" cy="85592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Areas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1B9A3-CE9B-4A02-9345-9F165ABE0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3470"/>
            <a:ext cx="9144000" cy="3014330"/>
          </a:xfr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● Churn Rate: 20% of stores close within the first 3 months.</a:t>
            </a:r>
          </a:p>
          <a:p>
            <a:pPr algn="l"/>
            <a:r>
              <a:rPr lang="en-U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U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● Conversion to Paid Subscription: Only 12% of trial users convert to paid subscriptions.</a:t>
            </a:r>
          </a:p>
          <a:p>
            <a:pPr algn="l"/>
            <a:endParaRPr lang="en-US" sz="28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l"/>
            <a:r>
              <a:rPr lang="en-U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● Average Platform Usage Duration: 7 months.</a:t>
            </a:r>
            <a:endParaRPr lang="ru-RU" sz="28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13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4539-CAA9-404E-8D32-73007CBF0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4279"/>
            <a:ext cx="9144000" cy="855921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400" dirty="0"/>
              <a:t>Strategic Goals (2025-2026)</a:t>
            </a:r>
            <a:endParaRPr lang="ru-RU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1B9A3-CE9B-4A02-9345-9F165ABE0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3470"/>
            <a:ext cx="9144000" cy="3014330"/>
          </a:xfr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algn="l"/>
            <a:r>
              <a:rPr lang="en-US" sz="3200" dirty="0"/>
              <a:t>● Increase the user base to 2,000 stores.</a:t>
            </a:r>
          </a:p>
          <a:p>
            <a:pPr algn="l"/>
            <a:r>
              <a:rPr lang="en-US" sz="3200" dirty="0"/>
              <a:t>● Grow monthly revenue to $500,000. </a:t>
            </a:r>
          </a:p>
          <a:p>
            <a:pPr algn="l"/>
            <a:r>
              <a:rPr lang="en-US" sz="3200" dirty="0"/>
              <a:t>● Reduce churn to 10%. </a:t>
            </a:r>
          </a:p>
          <a:p>
            <a:pPr algn="l"/>
            <a:r>
              <a:rPr lang="en-US" sz="3200" dirty="0"/>
              <a:t>● Increase the conversion to paid subscriptions to 25%.</a:t>
            </a:r>
            <a:endParaRPr lang="ru-RU" sz="32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7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4539-CAA9-404E-8D32-73007CBF0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4279"/>
            <a:ext cx="9144000" cy="855921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Task: Develop a comprehensive metrics system that includes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1B9A3-CE9B-4A02-9345-9F165ABE0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451"/>
            <a:ext cx="9144000" cy="3944679"/>
          </a:xfr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/>
              <a:t>Strategic Metric Map: Metric structure, relationships, and hierarchy.</a:t>
            </a:r>
          </a:p>
          <a:p>
            <a:pPr algn="l"/>
            <a:r>
              <a:rPr lang="en-US" dirty="0"/>
              <a:t>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/>
              <a:t>Detailed Metric Descriptions: Calculation formulas, data sources, frequency, target values, and interpretations. </a:t>
            </a:r>
          </a:p>
          <a:p>
            <a:pPr algn="l"/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/>
              <a:t>Responsibility Matrix: Assignment of responsibility and control levels.</a:t>
            </a:r>
          </a:p>
          <a:p>
            <a:pPr algn="l"/>
            <a:r>
              <a:rPr lang="en-US" dirty="0"/>
              <a:t>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/>
              <a:t>Anomaly Detection System: Thresholds, risk indicators, and early warning mechanisms</a:t>
            </a:r>
            <a:endParaRPr lang="ru-RU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1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Creation of a Metrics System for Evaluating an E-commerce Platform</vt:lpstr>
      <vt:lpstr>"MarketPlace Pro" is developing a cloud-based e-commerce platform for small and medium-sized businesses, providing a complete set of solutions from website creation to sales and logistics management. The company was founded in 2023, with a team of 45 employees and $1.2 million in investments. Currently, the platform generates $150,000 in monthly revenue, with 500 stores connected and a subscription fee of $99/month. </vt:lpstr>
      <vt:lpstr>Problem Areas </vt:lpstr>
      <vt:lpstr>Strategic Goals (2025-2026)</vt:lpstr>
      <vt:lpstr>Task: Develop a comprehensive metrics system that includes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 of a Metrics System for Evaluating an E-commerce Platform</dc:title>
  <dc:creator>Gunel Namiq Qizi Hasanli</dc:creator>
  <cp:lastModifiedBy>Gunel Namiq Qizi Hasanli</cp:lastModifiedBy>
  <cp:revision>3</cp:revision>
  <dcterms:created xsi:type="dcterms:W3CDTF">2025-05-27T11:20:14Z</dcterms:created>
  <dcterms:modified xsi:type="dcterms:W3CDTF">2025-05-27T11:46:56Z</dcterms:modified>
</cp:coreProperties>
</file>